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6" r:id="rId2"/>
    <p:sldId id="304" r:id="rId3"/>
    <p:sldId id="313" r:id="rId4"/>
    <p:sldId id="307" r:id="rId5"/>
    <p:sldId id="308" r:id="rId6"/>
    <p:sldId id="297" r:id="rId7"/>
    <p:sldId id="310" r:id="rId8"/>
    <p:sldId id="305" r:id="rId9"/>
    <p:sldId id="306" r:id="rId10"/>
    <p:sldId id="311" r:id="rId11"/>
    <p:sldId id="312" r:id="rId12"/>
    <p:sldId id="273" r:id="rId13"/>
    <p:sldId id="314" r:id="rId14"/>
    <p:sldId id="269"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74">
          <p15:clr>
            <a:srgbClr val="A4A3A4"/>
          </p15:clr>
        </p15:guide>
        <p15:guide id="2" pos="381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3A1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40"/>
    <p:restoredTop sz="94676"/>
  </p:normalViewPr>
  <p:slideViewPr>
    <p:cSldViewPr snapToGrid="0" snapToObjects="1" showGuides="1">
      <p:cViewPr varScale="1">
        <p:scale>
          <a:sx n="69" d="100"/>
          <a:sy n="69" d="100"/>
        </p:scale>
        <p:origin x="54" y="330"/>
      </p:cViewPr>
      <p:guideLst>
        <p:guide orient="horz" pos="1774"/>
        <p:guide pos="3819"/>
      </p:guideLst>
    </p:cSldViewPr>
  </p:slideViewPr>
  <p:notesTextViewPr>
    <p:cViewPr>
      <p:scale>
        <a:sx n="1" d="1"/>
        <a:sy n="1" d="1"/>
      </p:scale>
      <p:origin x="0" y="0"/>
    </p:cViewPr>
  </p:notesTextViewPr>
  <p:sorterViewPr>
    <p:cViewPr>
      <p:scale>
        <a:sx n="54" d="100"/>
        <a:sy n="54"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8.png>
</file>

<file path=ppt/media/image9.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833DB9-8DE1-6A40-9F96-1E8FA6CB48F5}" type="datetimeFigureOut">
              <a:rPr kumimoji="1" lang="zh-CN" altLang="en-US" smtClean="0"/>
              <a:t>2021/10/19</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831940-880E-634E-8CD5-AD75021597B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首页</a:t>
            </a:r>
          </a:p>
        </p:txBody>
      </p:sp>
      <p:sp>
        <p:nvSpPr>
          <p:cNvPr id="4" name="灯片编号占位符 3"/>
          <p:cNvSpPr>
            <a:spLocks noGrp="1"/>
          </p:cNvSpPr>
          <p:nvPr>
            <p:ph type="sldNum" sz="quarter" idx="5"/>
          </p:nvPr>
        </p:nvSpPr>
        <p:spPr/>
        <p:txBody>
          <a:bodyPr/>
          <a:lstStyle/>
          <a:p>
            <a:fld id="{C1831940-880E-634E-8CD5-AD75021597B6}" type="slidenum">
              <a:rPr kumimoji="1" lang="zh-CN" altLang="en-US" smtClean="0"/>
              <a:t>1</a:t>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1831940-880E-634E-8CD5-AD75021597B6}" type="slidenum">
              <a:rPr kumimoji="1" lang="zh-CN" altLang="en-US" smtClean="0"/>
              <a:t>2</a:t>
            </a:fld>
            <a:endParaRPr kumimoji="1" lang="zh-CN" altLang="en-US"/>
          </a:p>
        </p:txBody>
      </p:sp>
    </p:spTree>
    <p:extLst>
      <p:ext uri="{BB962C8B-B14F-4D97-AF65-F5344CB8AC3E}">
        <p14:creationId xmlns:p14="http://schemas.microsoft.com/office/powerpoint/2010/main" val="2286271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1831940-880E-634E-8CD5-AD75021597B6}" type="slidenum">
              <a:rPr kumimoji="1" lang="zh-CN" altLang="en-US" smtClean="0"/>
              <a:t>3</a:t>
            </a:fld>
            <a:endParaRPr kumimoji="1" lang="zh-CN" altLang="en-US"/>
          </a:p>
        </p:txBody>
      </p:sp>
    </p:spTree>
    <p:extLst>
      <p:ext uri="{BB962C8B-B14F-4D97-AF65-F5344CB8AC3E}">
        <p14:creationId xmlns:p14="http://schemas.microsoft.com/office/powerpoint/2010/main" val="12436088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1831940-880E-634E-8CD5-AD75021597B6}" type="slidenum">
              <a:rPr kumimoji="1" lang="zh-CN" altLang="en-US" smtClean="0"/>
              <a:t>4</a:t>
            </a:fld>
            <a:endParaRPr kumimoji="1" lang="zh-CN" altLang="en-US"/>
          </a:p>
        </p:txBody>
      </p:sp>
    </p:spTree>
    <p:extLst>
      <p:ext uri="{BB962C8B-B14F-4D97-AF65-F5344CB8AC3E}">
        <p14:creationId xmlns:p14="http://schemas.microsoft.com/office/powerpoint/2010/main" val="2024127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1831940-880E-634E-8CD5-AD75021597B6}" type="slidenum">
              <a:rPr kumimoji="1" lang="zh-CN" altLang="en-US" smtClean="0"/>
              <a:t>8</a:t>
            </a:fld>
            <a:endParaRPr kumimoji="1" lang="zh-CN" altLang="en-US"/>
          </a:p>
        </p:txBody>
      </p:sp>
    </p:spTree>
    <p:extLst>
      <p:ext uri="{BB962C8B-B14F-4D97-AF65-F5344CB8AC3E}">
        <p14:creationId xmlns:p14="http://schemas.microsoft.com/office/powerpoint/2010/main" val="3314304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1831940-880E-634E-8CD5-AD75021597B6}" type="slidenum">
              <a:rPr kumimoji="1" lang="zh-CN" altLang="en-US" smtClean="0"/>
              <a:t>9</a:t>
            </a:fld>
            <a:endParaRPr kumimoji="1" lang="zh-CN" altLang="en-US"/>
          </a:p>
        </p:txBody>
      </p:sp>
    </p:spTree>
    <p:extLst>
      <p:ext uri="{BB962C8B-B14F-4D97-AF65-F5344CB8AC3E}">
        <p14:creationId xmlns:p14="http://schemas.microsoft.com/office/powerpoint/2010/main" val="369127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空白页</a:t>
            </a:r>
          </a:p>
        </p:txBody>
      </p:sp>
      <p:sp>
        <p:nvSpPr>
          <p:cNvPr id="4" name="灯片编号占位符 3"/>
          <p:cNvSpPr>
            <a:spLocks noGrp="1"/>
          </p:cNvSpPr>
          <p:nvPr>
            <p:ph type="sldNum" sz="quarter" idx="5"/>
          </p:nvPr>
        </p:nvSpPr>
        <p:spPr/>
        <p:txBody>
          <a:bodyPr/>
          <a:lstStyle/>
          <a:p>
            <a:fld id="{C1831940-880E-634E-8CD5-AD75021597B6}" type="slidenum">
              <a:rPr kumimoji="1" lang="zh-CN" altLang="en-US" smtClean="0"/>
              <a:t>12</a:t>
            </a:fld>
            <a:endParaRPr kumimoji="1"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1831940-880E-634E-8CD5-AD75021597B6}" type="slidenum">
              <a:rPr kumimoji="1" lang="zh-CN" altLang="en-US" smtClean="0"/>
              <a:t>13</a:t>
            </a:fld>
            <a:endParaRPr kumimoji="1" lang="zh-CN" altLang="en-US"/>
          </a:p>
        </p:txBody>
      </p:sp>
    </p:spTree>
    <p:extLst>
      <p:ext uri="{BB962C8B-B14F-4D97-AF65-F5344CB8AC3E}">
        <p14:creationId xmlns:p14="http://schemas.microsoft.com/office/powerpoint/2010/main" val="20345092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空白页</a:t>
            </a:r>
          </a:p>
        </p:txBody>
      </p:sp>
      <p:sp>
        <p:nvSpPr>
          <p:cNvPr id="4" name="灯片编号占位符 3"/>
          <p:cNvSpPr>
            <a:spLocks noGrp="1"/>
          </p:cNvSpPr>
          <p:nvPr>
            <p:ph type="sldNum" sz="quarter" idx="5"/>
          </p:nvPr>
        </p:nvSpPr>
        <p:spPr/>
        <p:txBody>
          <a:bodyPr/>
          <a:lstStyle/>
          <a:p>
            <a:fld id="{C1831940-880E-634E-8CD5-AD75021597B6}" type="slidenum">
              <a:rPr kumimoji="1" lang="zh-CN" altLang="en-US" smtClean="0"/>
              <a:t>14</a:t>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stretch>
            <a:fillRect/>
          </a:stretch>
        </p:blipFill>
        <p:spPr>
          <a:xfrm>
            <a:off x="19878" y="0"/>
            <a:ext cx="12192000" cy="6858000"/>
          </a:xfrm>
          <a:prstGeom prst="rect">
            <a:avLst/>
          </a:prstGeom>
        </p:spPr>
      </p:pic>
      <p:sp>
        <p:nvSpPr>
          <p:cNvPr id="15" name="文本框 14"/>
          <p:cNvSpPr txBox="1"/>
          <p:nvPr userDrawn="1"/>
        </p:nvSpPr>
        <p:spPr>
          <a:xfrm>
            <a:off x="4655724" y="1578767"/>
            <a:ext cx="6156438" cy="1200329"/>
          </a:xfrm>
          <a:prstGeom prst="rect">
            <a:avLst/>
          </a:prstGeom>
          <a:noFill/>
        </p:spPr>
        <p:txBody>
          <a:bodyPr wrap="square" rtlCol="0">
            <a:spAutoFit/>
          </a:bodyPr>
          <a:lstStyle/>
          <a:p>
            <a:endParaRPr kumimoji="1" lang="en-US" altLang="zh-CN" sz="3600" b="1" i="0" dirty="0">
              <a:latin typeface="Noto Sans CJK SC" panose="020B0500000000000000" pitchFamily="34" charset="-128"/>
              <a:ea typeface="Noto Sans CJK SC" panose="020B0500000000000000" pitchFamily="34" charset="-128"/>
            </a:endParaRPr>
          </a:p>
          <a:p>
            <a:endParaRPr kumimoji="1" lang="zh-CN" altLang="en-US" sz="3600" b="1" i="0" dirty="0">
              <a:latin typeface="Noto Sans CJK SC" panose="020B0500000000000000" pitchFamily="34" charset="-128"/>
              <a:ea typeface="Noto Sans CJK SC" panose="020B0500000000000000" pitchFamily="34" charset="-128"/>
            </a:endParaRPr>
          </a:p>
        </p:txBody>
      </p:sp>
      <p:sp>
        <p:nvSpPr>
          <p:cNvPr id="4" name="日期占位符 3"/>
          <p:cNvSpPr>
            <a:spLocks noGrp="1"/>
          </p:cNvSpPr>
          <p:nvPr>
            <p:ph type="dt" sz="half" idx="2"/>
          </p:nvPr>
        </p:nvSpPr>
        <p:spPr>
          <a:xfrm>
            <a:off x="3650973" y="6194787"/>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Noto Sans CJK SC" panose="020B0500000000000000" pitchFamily="34" charset="-128"/>
                <a:ea typeface="Noto Sans CJK SC" panose="020B0500000000000000" pitchFamily="34" charset="-128"/>
              </a:defRPr>
            </a:lvl1pPr>
          </a:lstStyle>
          <a:p>
            <a:fld id="{227CB527-76A3-F540-AD0A-748B71F4DA49}" type="datetimeFigureOut">
              <a:rPr kumimoji="1" lang="zh-CN" altLang="en-US" smtClean="0"/>
              <a:t>2021/10/19</a:t>
            </a:fld>
            <a:endParaRPr kumimoji="1" lang="zh-CN" altLang="en-US" dirty="0"/>
          </a:p>
        </p:txBody>
      </p:sp>
      <p:sp>
        <p:nvSpPr>
          <p:cNvPr id="5" name="标题占位符 1"/>
          <p:cNvSpPr>
            <a:spLocks noGrp="1"/>
          </p:cNvSpPr>
          <p:nvPr>
            <p:ph type="title"/>
          </p:nvPr>
        </p:nvSpPr>
        <p:spPr>
          <a:xfrm>
            <a:off x="3611217" y="2948350"/>
            <a:ext cx="7562712" cy="480650"/>
          </a:xfrm>
          <a:prstGeom prst="rect">
            <a:avLst/>
          </a:prstGeom>
        </p:spPr>
        <p:txBody>
          <a:bodyPr vert="horz" lIns="91440" tIns="45720" rIns="91440" bIns="45720" rtlCol="0" anchor="ctr">
            <a:noAutofit/>
          </a:bodyPr>
          <a:lstStyle>
            <a:lvl1pPr>
              <a:defRPr sz="4800" b="1" i="0">
                <a:latin typeface="Noto Sans CJK SC" panose="020B0500000000000000" pitchFamily="34" charset="-128"/>
                <a:ea typeface="Noto Sans CJK SC" panose="020B0500000000000000" pitchFamily="34" charset="-128"/>
              </a:defRPr>
            </a:lvl1pPr>
          </a:lstStyle>
          <a:p>
            <a:r>
              <a:rPr kumimoji="1" lang="zh-CN" altLang="en-US" dirty="0"/>
              <a:t>单击此处编辑母版标题样式</a:t>
            </a:r>
          </a:p>
        </p:txBody>
      </p:sp>
      <p:sp>
        <p:nvSpPr>
          <p:cNvPr id="7" name="内容占位符 2"/>
          <p:cNvSpPr>
            <a:spLocks noGrp="1"/>
          </p:cNvSpPr>
          <p:nvPr>
            <p:ph idx="1" hasCustomPrompt="1"/>
          </p:nvPr>
        </p:nvSpPr>
        <p:spPr>
          <a:xfrm>
            <a:off x="3611217" y="3777978"/>
            <a:ext cx="8017565" cy="1470992"/>
          </a:xfrm>
          <a:prstGeom prst="rect">
            <a:avLst/>
          </a:prstGeom>
        </p:spPr>
        <p:txBody>
          <a:bodyPr/>
          <a:lstStyle>
            <a:lvl1pPr>
              <a:defRPr b="0" i="0">
                <a:latin typeface="Noto Sans CJK SC Medium" panose="020B0500000000000000" pitchFamily="34" charset="-128"/>
                <a:ea typeface="Noto Sans CJK SC Medium" panose="020B0500000000000000" pitchFamily="34" charset="-128"/>
              </a:defRPr>
            </a:lvl1pPr>
          </a:lstStyle>
          <a:p>
            <a:r>
              <a:rPr kumimoji="1" lang="zh-CN" altLang="en-US" dirty="0"/>
              <a:t>编辑母版文本样式</a:t>
            </a:r>
          </a:p>
        </p:txBody>
      </p:sp>
      <p:sp>
        <p:nvSpPr>
          <p:cNvPr id="10" name="页脚占位符 4"/>
          <p:cNvSpPr>
            <a:spLocks noGrp="1"/>
          </p:cNvSpPr>
          <p:nvPr>
            <p:ph type="ftr" sz="quarter" idx="11"/>
          </p:nvPr>
        </p:nvSpPr>
        <p:spPr>
          <a:xfrm>
            <a:off x="3650973" y="6194787"/>
            <a:ext cx="4114800" cy="365125"/>
          </a:xfrm>
          <a:prstGeom prst="rect">
            <a:avLst/>
          </a:prstGeom>
        </p:spPr>
        <p:txBody>
          <a:bodyPr/>
          <a:lstStyle>
            <a:lvl1pPr>
              <a:defRPr b="0" i="0">
                <a:latin typeface="Noto Sans CJK SC" panose="020B0500000000000000" pitchFamily="34" charset="-128"/>
                <a:ea typeface="Noto Sans CJK SC" panose="020B0500000000000000" pitchFamily="34" charset="-128"/>
              </a:defRPr>
            </a:lvl1pPr>
          </a:lstStyle>
          <a:p>
            <a:endParaRPr kumimoji="1"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9241" y="0"/>
            <a:ext cx="12192000" cy="6858000"/>
          </a:xfrm>
          <a:prstGeom prst="rect">
            <a:avLst/>
          </a:prstGeom>
        </p:spPr>
      </p:pic>
      <p:sp>
        <p:nvSpPr>
          <p:cNvPr id="6" name="Picture Placeholder 7"/>
          <p:cNvSpPr>
            <a:spLocks noGrp="1"/>
          </p:cNvSpPr>
          <p:nvPr>
            <p:ph type="pic" sz="quarter" idx="12" hasCustomPrompt="1"/>
          </p:nvPr>
        </p:nvSpPr>
        <p:spPr>
          <a:xfrm>
            <a:off x="9033905" y="1040037"/>
            <a:ext cx="3148854" cy="4532922"/>
          </a:xfrm>
          <a:custGeom>
            <a:avLst/>
            <a:gdLst>
              <a:gd name="connsiteX0" fmla="*/ 526416 w 3158435"/>
              <a:gd name="connsiteY0" fmla="*/ 0 h 4522843"/>
              <a:gd name="connsiteX1" fmla="*/ 2632019 w 3158435"/>
              <a:gd name="connsiteY1" fmla="*/ 0 h 4522843"/>
              <a:gd name="connsiteX2" fmla="*/ 3158435 w 3158435"/>
              <a:gd name="connsiteY2" fmla="*/ 526416 h 4522843"/>
              <a:gd name="connsiteX3" fmla="*/ 3158435 w 3158435"/>
              <a:gd name="connsiteY3" fmla="*/ 4522843 h 4522843"/>
              <a:gd name="connsiteX4" fmla="*/ 0 w 3158435"/>
              <a:gd name="connsiteY4" fmla="*/ 4522843 h 4522843"/>
              <a:gd name="connsiteX5" fmla="*/ 0 w 3158435"/>
              <a:gd name="connsiteY5" fmla="*/ 526416 h 4522843"/>
              <a:gd name="connsiteX6" fmla="*/ 526416 w 3158435"/>
              <a:gd name="connsiteY6" fmla="*/ 0 h 4522843"/>
              <a:gd name="connsiteX0-1" fmla="*/ 526416 w 3158793"/>
              <a:gd name="connsiteY0-2" fmla="*/ 9939 h 4532782"/>
              <a:gd name="connsiteX1-3" fmla="*/ 3158793 w 3158793"/>
              <a:gd name="connsiteY1-4" fmla="*/ 0 h 4532782"/>
              <a:gd name="connsiteX2-5" fmla="*/ 3158435 w 3158793"/>
              <a:gd name="connsiteY2-6" fmla="*/ 536355 h 4532782"/>
              <a:gd name="connsiteX3-7" fmla="*/ 3158435 w 3158793"/>
              <a:gd name="connsiteY3-8" fmla="*/ 4532782 h 4532782"/>
              <a:gd name="connsiteX4-9" fmla="*/ 0 w 3158793"/>
              <a:gd name="connsiteY4-10" fmla="*/ 4532782 h 4532782"/>
              <a:gd name="connsiteX5-11" fmla="*/ 0 w 3158793"/>
              <a:gd name="connsiteY5-12" fmla="*/ 536355 h 4532782"/>
              <a:gd name="connsiteX6-13" fmla="*/ 526416 w 3158793"/>
              <a:gd name="connsiteY6-14" fmla="*/ 9939 h 4532782"/>
              <a:gd name="connsiteX0-15" fmla="*/ 1132703 w 3158793"/>
              <a:gd name="connsiteY0-16" fmla="*/ 9939 h 4532782"/>
              <a:gd name="connsiteX1-17" fmla="*/ 3158793 w 3158793"/>
              <a:gd name="connsiteY1-18" fmla="*/ 0 h 4532782"/>
              <a:gd name="connsiteX2-19" fmla="*/ 3158435 w 3158793"/>
              <a:gd name="connsiteY2-20" fmla="*/ 536355 h 4532782"/>
              <a:gd name="connsiteX3-21" fmla="*/ 3158435 w 3158793"/>
              <a:gd name="connsiteY3-22" fmla="*/ 4532782 h 4532782"/>
              <a:gd name="connsiteX4-23" fmla="*/ 0 w 3158793"/>
              <a:gd name="connsiteY4-24" fmla="*/ 4532782 h 4532782"/>
              <a:gd name="connsiteX5-25" fmla="*/ 0 w 3158793"/>
              <a:gd name="connsiteY5-26" fmla="*/ 536355 h 4532782"/>
              <a:gd name="connsiteX6-27" fmla="*/ 1132703 w 3158793"/>
              <a:gd name="connsiteY6-28" fmla="*/ 9939 h 4532782"/>
              <a:gd name="connsiteX0-29" fmla="*/ 1132703 w 3158793"/>
              <a:gd name="connsiteY0-30" fmla="*/ 9939 h 4532782"/>
              <a:gd name="connsiteX1-31" fmla="*/ 3158793 w 3158793"/>
              <a:gd name="connsiteY1-32" fmla="*/ 0 h 4532782"/>
              <a:gd name="connsiteX2-33" fmla="*/ 3158435 w 3158793"/>
              <a:gd name="connsiteY2-34" fmla="*/ 536355 h 4532782"/>
              <a:gd name="connsiteX3-35" fmla="*/ 3158435 w 3158793"/>
              <a:gd name="connsiteY3-36" fmla="*/ 4532782 h 4532782"/>
              <a:gd name="connsiteX4-37" fmla="*/ 0 w 3158793"/>
              <a:gd name="connsiteY4-38" fmla="*/ 4532782 h 4532782"/>
              <a:gd name="connsiteX5-39" fmla="*/ 337930 w 3158793"/>
              <a:gd name="connsiteY5-40" fmla="*/ 605929 h 4532782"/>
              <a:gd name="connsiteX6-41" fmla="*/ 1132703 w 3158793"/>
              <a:gd name="connsiteY6-42" fmla="*/ 9939 h 4532782"/>
              <a:gd name="connsiteX0-43" fmla="*/ 1132703 w 3158793"/>
              <a:gd name="connsiteY0-44" fmla="*/ 9939 h 4532782"/>
              <a:gd name="connsiteX1-45" fmla="*/ 3158793 w 3158793"/>
              <a:gd name="connsiteY1-46" fmla="*/ 0 h 4532782"/>
              <a:gd name="connsiteX2-47" fmla="*/ 3158435 w 3158793"/>
              <a:gd name="connsiteY2-48" fmla="*/ 536355 h 4532782"/>
              <a:gd name="connsiteX3-49" fmla="*/ 3158435 w 3158793"/>
              <a:gd name="connsiteY3-50" fmla="*/ 4532782 h 4532782"/>
              <a:gd name="connsiteX4-51" fmla="*/ 0 w 3158793"/>
              <a:gd name="connsiteY4-52" fmla="*/ 4532782 h 4532782"/>
              <a:gd name="connsiteX5-53" fmla="*/ 29817 w 3158793"/>
              <a:gd name="connsiteY5-54" fmla="*/ 1023372 h 4532782"/>
              <a:gd name="connsiteX6-55" fmla="*/ 1132703 w 3158793"/>
              <a:gd name="connsiteY6-56" fmla="*/ 9939 h 4532782"/>
              <a:gd name="connsiteX0-57" fmla="*/ 1132703 w 3158793"/>
              <a:gd name="connsiteY0-58" fmla="*/ 9939 h 4532782"/>
              <a:gd name="connsiteX1-59" fmla="*/ 3158793 w 3158793"/>
              <a:gd name="connsiteY1-60" fmla="*/ 0 h 4532782"/>
              <a:gd name="connsiteX2-61" fmla="*/ 3158435 w 3158793"/>
              <a:gd name="connsiteY2-62" fmla="*/ 536355 h 4532782"/>
              <a:gd name="connsiteX3-63" fmla="*/ 3158435 w 3158793"/>
              <a:gd name="connsiteY3-64" fmla="*/ 4532782 h 4532782"/>
              <a:gd name="connsiteX4-65" fmla="*/ 0 w 3158793"/>
              <a:gd name="connsiteY4-66" fmla="*/ 4532782 h 4532782"/>
              <a:gd name="connsiteX5-67" fmla="*/ 29817 w 3158793"/>
              <a:gd name="connsiteY5-68" fmla="*/ 1023372 h 4532782"/>
              <a:gd name="connsiteX6-69" fmla="*/ 1132703 w 3158793"/>
              <a:gd name="connsiteY6-70" fmla="*/ 9939 h 4532782"/>
              <a:gd name="connsiteX0-71" fmla="*/ 1132703 w 3158793"/>
              <a:gd name="connsiteY0-72" fmla="*/ 9939 h 4532782"/>
              <a:gd name="connsiteX1-73" fmla="*/ 3158793 w 3158793"/>
              <a:gd name="connsiteY1-74" fmla="*/ 0 h 4532782"/>
              <a:gd name="connsiteX2-75" fmla="*/ 3158435 w 3158793"/>
              <a:gd name="connsiteY2-76" fmla="*/ 536355 h 4532782"/>
              <a:gd name="connsiteX3-77" fmla="*/ 3158435 w 3158793"/>
              <a:gd name="connsiteY3-78" fmla="*/ 4532782 h 4532782"/>
              <a:gd name="connsiteX4-79" fmla="*/ 0 w 3158793"/>
              <a:gd name="connsiteY4-80" fmla="*/ 4532782 h 4532782"/>
              <a:gd name="connsiteX5-81" fmla="*/ 29817 w 3158793"/>
              <a:gd name="connsiteY5-82" fmla="*/ 1023372 h 4532782"/>
              <a:gd name="connsiteX6-83" fmla="*/ 1132703 w 3158793"/>
              <a:gd name="connsiteY6-84" fmla="*/ 9939 h 4532782"/>
              <a:gd name="connsiteX0-85" fmla="*/ 1172459 w 3158793"/>
              <a:gd name="connsiteY0-86" fmla="*/ 159026 h 4532782"/>
              <a:gd name="connsiteX1-87" fmla="*/ 3158793 w 3158793"/>
              <a:gd name="connsiteY1-88" fmla="*/ 0 h 4532782"/>
              <a:gd name="connsiteX2-89" fmla="*/ 3158435 w 3158793"/>
              <a:gd name="connsiteY2-90" fmla="*/ 536355 h 4532782"/>
              <a:gd name="connsiteX3-91" fmla="*/ 3158435 w 3158793"/>
              <a:gd name="connsiteY3-92" fmla="*/ 4532782 h 4532782"/>
              <a:gd name="connsiteX4-93" fmla="*/ 0 w 3158793"/>
              <a:gd name="connsiteY4-94" fmla="*/ 4532782 h 4532782"/>
              <a:gd name="connsiteX5-95" fmla="*/ 29817 w 3158793"/>
              <a:gd name="connsiteY5-96" fmla="*/ 1023372 h 4532782"/>
              <a:gd name="connsiteX6-97" fmla="*/ 1172459 w 3158793"/>
              <a:gd name="connsiteY6-98" fmla="*/ 159026 h 4532782"/>
              <a:gd name="connsiteX0-99" fmla="*/ 1112824 w 3158793"/>
              <a:gd name="connsiteY0-100" fmla="*/ 1733 h 4534515"/>
              <a:gd name="connsiteX1-101" fmla="*/ 3158793 w 3158793"/>
              <a:gd name="connsiteY1-102" fmla="*/ 1733 h 4534515"/>
              <a:gd name="connsiteX2-103" fmla="*/ 3158435 w 3158793"/>
              <a:gd name="connsiteY2-104" fmla="*/ 538088 h 4534515"/>
              <a:gd name="connsiteX3-105" fmla="*/ 3158435 w 3158793"/>
              <a:gd name="connsiteY3-106" fmla="*/ 4534515 h 4534515"/>
              <a:gd name="connsiteX4-107" fmla="*/ 0 w 3158793"/>
              <a:gd name="connsiteY4-108" fmla="*/ 4534515 h 4534515"/>
              <a:gd name="connsiteX5-109" fmla="*/ 29817 w 3158793"/>
              <a:gd name="connsiteY5-110" fmla="*/ 1025105 h 4534515"/>
              <a:gd name="connsiteX6-111" fmla="*/ 1112824 w 3158793"/>
              <a:gd name="connsiteY6-112" fmla="*/ 1733 h 4534515"/>
              <a:gd name="connsiteX0-113" fmla="*/ 1112824 w 3158793"/>
              <a:gd name="connsiteY0-114" fmla="*/ 0 h 4532782"/>
              <a:gd name="connsiteX1-115" fmla="*/ 3158793 w 3158793"/>
              <a:gd name="connsiteY1-116" fmla="*/ 0 h 4532782"/>
              <a:gd name="connsiteX2-117" fmla="*/ 3158435 w 3158793"/>
              <a:gd name="connsiteY2-118" fmla="*/ 536355 h 4532782"/>
              <a:gd name="connsiteX3-119" fmla="*/ 3158435 w 3158793"/>
              <a:gd name="connsiteY3-120" fmla="*/ 4532782 h 4532782"/>
              <a:gd name="connsiteX4-121" fmla="*/ 0 w 3158793"/>
              <a:gd name="connsiteY4-122" fmla="*/ 4532782 h 4532782"/>
              <a:gd name="connsiteX5-123" fmla="*/ 29817 w 3158793"/>
              <a:gd name="connsiteY5-124" fmla="*/ 1023372 h 4532782"/>
              <a:gd name="connsiteX6-125" fmla="*/ 1112824 w 3158793"/>
              <a:gd name="connsiteY6-126" fmla="*/ 0 h 4532782"/>
              <a:gd name="connsiteX0-127" fmla="*/ 1083007 w 3128976"/>
              <a:gd name="connsiteY0-128" fmla="*/ 0 h 4532782"/>
              <a:gd name="connsiteX1-129" fmla="*/ 3128976 w 3128976"/>
              <a:gd name="connsiteY1-130" fmla="*/ 0 h 4532782"/>
              <a:gd name="connsiteX2-131" fmla="*/ 3128618 w 3128976"/>
              <a:gd name="connsiteY2-132" fmla="*/ 536355 h 4532782"/>
              <a:gd name="connsiteX3-133" fmla="*/ 3128618 w 3128976"/>
              <a:gd name="connsiteY3-134" fmla="*/ 4532782 h 4532782"/>
              <a:gd name="connsiteX4-135" fmla="*/ 159026 w 3128976"/>
              <a:gd name="connsiteY4-136" fmla="*/ 4463208 h 4532782"/>
              <a:gd name="connsiteX5-137" fmla="*/ 0 w 3128976"/>
              <a:gd name="connsiteY5-138" fmla="*/ 1023372 h 4532782"/>
              <a:gd name="connsiteX6-139" fmla="*/ 1083007 w 3128976"/>
              <a:gd name="connsiteY6-140" fmla="*/ 0 h 4532782"/>
              <a:gd name="connsiteX0-141" fmla="*/ 1092946 w 3138915"/>
              <a:gd name="connsiteY0-142" fmla="*/ 0 h 4532782"/>
              <a:gd name="connsiteX1-143" fmla="*/ 3138915 w 3138915"/>
              <a:gd name="connsiteY1-144" fmla="*/ 0 h 4532782"/>
              <a:gd name="connsiteX2-145" fmla="*/ 3138557 w 3138915"/>
              <a:gd name="connsiteY2-146" fmla="*/ 536355 h 4532782"/>
              <a:gd name="connsiteX3-147" fmla="*/ 3138557 w 3138915"/>
              <a:gd name="connsiteY3-148" fmla="*/ 4532782 h 4532782"/>
              <a:gd name="connsiteX4-149" fmla="*/ 0 w 3138915"/>
              <a:gd name="connsiteY4-150" fmla="*/ 4512904 h 4532782"/>
              <a:gd name="connsiteX5-151" fmla="*/ 9939 w 3138915"/>
              <a:gd name="connsiteY5-152" fmla="*/ 1023372 h 4532782"/>
              <a:gd name="connsiteX6-153" fmla="*/ 1092946 w 3138915"/>
              <a:gd name="connsiteY6-154" fmla="*/ 0 h 4532782"/>
              <a:gd name="connsiteX0-155" fmla="*/ 1092946 w 3138915"/>
              <a:gd name="connsiteY0-156" fmla="*/ 0 h 4512904"/>
              <a:gd name="connsiteX1-157" fmla="*/ 3138915 w 3138915"/>
              <a:gd name="connsiteY1-158" fmla="*/ 0 h 4512904"/>
              <a:gd name="connsiteX2-159" fmla="*/ 3138557 w 3138915"/>
              <a:gd name="connsiteY2-160" fmla="*/ 536355 h 4512904"/>
              <a:gd name="connsiteX3-161" fmla="*/ 3059044 w 3138915"/>
              <a:gd name="connsiteY3-162" fmla="*/ 4015947 h 4512904"/>
              <a:gd name="connsiteX4-163" fmla="*/ 0 w 3138915"/>
              <a:gd name="connsiteY4-164" fmla="*/ 4512904 h 4512904"/>
              <a:gd name="connsiteX5-165" fmla="*/ 9939 w 3138915"/>
              <a:gd name="connsiteY5-166" fmla="*/ 1023372 h 4512904"/>
              <a:gd name="connsiteX6-167" fmla="*/ 1092946 w 3138915"/>
              <a:gd name="connsiteY6-168" fmla="*/ 0 h 4512904"/>
              <a:gd name="connsiteX0-169" fmla="*/ 1092946 w 3138915"/>
              <a:gd name="connsiteY0-170" fmla="*/ 0 h 4512904"/>
              <a:gd name="connsiteX1-171" fmla="*/ 3138915 w 3138915"/>
              <a:gd name="connsiteY1-172" fmla="*/ 0 h 4512904"/>
              <a:gd name="connsiteX2-173" fmla="*/ 3138557 w 3138915"/>
              <a:gd name="connsiteY2-174" fmla="*/ 536355 h 4512904"/>
              <a:gd name="connsiteX3-175" fmla="*/ 3138557 w 3138915"/>
              <a:gd name="connsiteY3-176" fmla="*/ 4155094 h 4512904"/>
              <a:gd name="connsiteX4-177" fmla="*/ 0 w 3138915"/>
              <a:gd name="connsiteY4-178" fmla="*/ 4512904 h 4512904"/>
              <a:gd name="connsiteX5-179" fmla="*/ 9939 w 3138915"/>
              <a:gd name="connsiteY5-180" fmla="*/ 1023372 h 4512904"/>
              <a:gd name="connsiteX6-181" fmla="*/ 1092946 w 3138915"/>
              <a:gd name="connsiteY6-182" fmla="*/ 0 h 4512904"/>
              <a:gd name="connsiteX0-183" fmla="*/ 1092946 w 3138915"/>
              <a:gd name="connsiteY0-184" fmla="*/ 0 h 4512904"/>
              <a:gd name="connsiteX1-185" fmla="*/ 3138915 w 3138915"/>
              <a:gd name="connsiteY1-186" fmla="*/ 0 h 4512904"/>
              <a:gd name="connsiteX2-187" fmla="*/ 3138557 w 3138915"/>
              <a:gd name="connsiteY2-188" fmla="*/ 536355 h 4512904"/>
              <a:gd name="connsiteX3-189" fmla="*/ 3138557 w 3138915"/>
              <a:gd name="connsiteY3-190" fmla="*/ 4155094 h 4512904"/>
              <a:gd name="connsiteX4-191" fmla="*/ 0 w 3138915"/>
              <a:gd name="connsiteY4-192" fmla="*/ 4512904 h 4512904"/>
              <a:gd name="connsiteX5-193" fmla="*/ 9939 w 3138915"/>
              <a:gd name="connsiteY5-194" fmla="*/ 1023372 h 4512904"/>
              <a:gd name="connsiteX6-195" fmla="*/ 1092946 w 3138915"/>
              <a:gd name="connsiteY6-196" fmla="*/ 0 h 4512904"/>
              <a:gd name="connsiteX0-197" fmla="*/ 1092946 w 3138915"/>
              <a:gd name="connsiteY0-198" fmla="*/ 0 h 4512904"/>
              <a:gd name="connsiteX1-199" fmla="*/ 3138915 w 3138915"/>
              <a:gd name="connsiteY1-200" fmla="*/ 0 h 4512904"/>
              <a:gd name="connsiteX2-201" fmla="*/ 3138557 w 3138915"/>
              <a:gd name="connsiteY2-202" fmla="*/ 536355 h 4512904"/>
              <a:gd name="connsiteX3-203" fmla="*/ 3138557 w 3138915"/>
              <a:gd name="connsiteY3-204" fmla="*/ 4155094 h 4512904"/>
              <a:gd name="connsiteX4-205" fmla="*/ 0 w 3138915"/>
              <a:gd name="connsiteY4-206" fmla="*/ 4512904 h 4512904"/>
              <a:gd name="connsiteX5-207" fmla="*/ 9939 w 3138915"/>
              <a:gd name="connsiteY5-208" fmla="*/ 1023372 h 4512904"/>
              <a:gd name="connsiteX6-209" fmla="*/ 1092946 w 3138915"/>
              <a:gd name="connsiteY6-210" fmla="*/ 0 h 4512904"/>
              <a:gd name="connsiteX0-211" fmla="*/ 1092946 w 3148496"/>
              <a:gd name="connsiteY0-212" fmla="*/ 0 h 4512904"/>
              <a:gd name="connsiteX1-213" fmla="*/ 3138915 w 3148496"/>
              <a:gd name="connsiteY1-214" fmla="*/ 0 h 4512904"/>
              <a:gd name="connsiteX2-215" fmla="*/ 3138557 w 3148496"/>
              <a:gd name="connsiteY2-216" fmla="*/ 536355 h 4512904"/>
              <a:gd name="connsiteX3-217" fmla="*/ 3148496 w 3148496"/>
              <a:gd name="connsiteY3-218" fmla="*/ 4075581 h 4512904"/>
              <a:gd name="connsiteX4-219" fmla="*/ 0 w 3148496"/>
              <a:gd name="connsiteY4-220" fmla="*/ 4512904 h 4512904"/>
              <a:gd name="connsiteX5-221" fmla="*/ 9939 w 3148496"/>
              <a:gd name="connsiteY5-222" fmla="*/ 1023372 h 4512904"/>
              <a:gd name="connsiteX6-223" fmla="*/ 1092946 w 3148496"/>
              <a:gd name="connsiteY6-224" fmla="*/ 0 h 4512904"/>
              <a:gd name="connsiteX0-225" fmla="*/ 1092946 w 3138915"/>
              <a:gd name="connsiteY0-226" fmla="*/ 0 h 4512904"/>
              <a:gd name="connsiteX1-227" fmla="*/ 3138915 w 3138915"/>
              <a:gd name="connsiteY1-228" fmla="*/ 0 h 4512904"/>
              <a:gd name="connsiteX2-229" fmla="*/ 3138557 w 3138915"/>
              <a:gd name="connsiteY2-230" fmla="*/ 536355 h 4512904"/>
              <a:gd name="connsiteX3-231" fmla="*/ 3138557 w 3138915"/>
              <a:gd name="connsiteY3-232" fmla="*/ 4155094 h 4512904"/>
              <a:gd name="connsiteX4-233" fmla="*/ 0 w 3138915"/>
              <a:gd name="connsiteY4-234" fmla="*/ 4512904 h 4512904"/>
              <a:gd name="connsiteX5-235" fmla="*/ 9939 w 3138915"/>
              <a:gd name="connsiteY5-236" fmla="*/ 1023372 h 4512904"/>
              <a:gd name="connsiteX6-237" fmla="*/ 1092946 w 3138915"/>
              <a:gd name="connsiteY6-238" fmla="*/ 0 h 4512904"/>
              <a:gd name="connsiteX0-239" fmla="*/ 1092946 w 3138915"/>
              <a:gd name="connsiteY0-240" fmla="*/ 0 h 4512904"/>
              <a:gd name="connsiteX1-241" fmla="*/ 3138915 w 3138915"/>
              <a:gd name="connsiteY1-242" fmla="*/ 0 h 4512904"/>
              <a:gd name="connsiteX2-243" fmla="*/ 3138557 w 3138915"/>
              <a:gd name="connsiteY2-244" fmla="*/ 536355 h 4512904"/>
              <a:gd name="connsiteX3-245" fmla="*/ 3138557 w 3138915"/>
              <a:gd name="connsiteY3-246" fmla="*/ 4155094 h 4512904"/>
              <a:gd name="connsiteX4-247" fmla="*/ 0 w 3138915"/>
              <a:gd name="connsiteY4-248" fmla="*/ 4512904 h 4512904"/>
              <a:gd name="connsiteX5-249" fmla="*/ 9939 w 3138915"/>
              <a:gd name="connsiteY5-250" fmla="*/ 1023372 h 4512904"/>
              <a:gd name="connsiteX6-251" fmla="*/ 1092946 w 3138915"/>
              <a:gd name="connsiteY6-252" fmla="*/ 0 h 4512904"/>
              <a:gd name="connsiteX0-253" fmla="*/ 1092946 w 3138915"/>
              <a:gd name="connsiteY0-254" fmla="*/ 0 h 4512904"/>
              <a:gd name="connsiteX1-255" fmla="*/ 3138915 w 3138915"/>
              <a:gd name="connsiteY1-256" fmla="*/ 0 h 4512904"/>
              <a:gd name="connsiteX2-257" fmla="*/ 3138557 w 3138915"/>
              <a:gd name="connsiteY2-258" fmla="*/ 536355 h 4512904"/>
              <a:gd name="connsiteX3-259" fmla="*/ 3138557 w 3138915"/>
              <a:gd name="connsiteY3-260" fmla="*/ 4155094 h 4512904"/>
              <a:gd name="connsiteX4-261" fmla="*/ 0 w 3138915"/>
              <a:gd name="connsiteY4-262" fmla="*/ 4512904 h 4512904"/>
              <a:gd name="connsiteX5-263" fmla="*/ 9939 w 3138915"/>
              <a:gd name="connsiteY5-264" fmla="*/ 1023372 h 4512904"/>
              <a:gd name="connsiteX6-265" fmla="*/ 1092946 w 3138915"/>
              <a:gd name="connsiteY6-266" fmla="*/ 0 h 4512904"/>
              <a:gd name="connsiteX0-267" fmla="*/ 1083007 w 3128976"/>
              <a:gd name="connsiteY0-268" fmla="*/ 0 h 4343939"/>
              <a:gd name="connsiteX1-269" fmla="*/ 3128976 w 3128976"/>
              <a:gd name="connsiteY1-270" fmla="*/ 0 h 4343939"/>
              <a:gd name="connsiteX2-271" fmla="*/ 3128618 w 3128976"/>
              <a:gd name="connsiteY2-272" fmla="*/ 536355 h 4343939"/>
              <a:gd name="connsiteX3-273" fmla="*/ 3128618 w 3128976"/>
              <a:gd name="connsiteY3-274" fmla="*/ 4155094 h 4343939"/>
              <a:gd name="connsiteX4-275" fmla="*/ 99391 w 3128976"/>
              <a:gd name="connsiteY4-276" fmla="*/ 4343939 h 4343939"/>
              <a:gd name="connsiteX5-277" fmla="*/ 0 w 3128976"/>
              <a:gd name="connsiteY5-278" fmla="*/ 1023372 h 4343939"/>
              <a:gd name="connsiteX6-279" fmla="*/ 1083007 w 3128976"/>
              <a:gd name="connsiteY6-280" fmla="*/ 0 h 4343939"/>
              <a:gd name="connsiteX0-281" fmla="*/ 1092946 w 3138915"/>
              <a:gd name="connsiteY0-282" fmla="*/ 0 h 4532783"/>
              <a:gd name="connsiteX1-283" fmla="*/ 3138915 w 3138915"/>
              <a:gd name="connsiteY1-284" fmla="*/ 0 h 4532783"/>
              <a:gd name="connsiteX2-285" fmla="*/ 3138557 w 3138915"/>
              <a:gd name="connsiteY2-286" fmla="*/ 536355 h 4532783"/>
              <a:gd name="connsiteX3-287" fmla="*/ 3138557 w 3138915"/>
              <a:gd name="connsiteY3-288" fmla="*/ 4155094 h 4532783"/>
              <a:gd name="connsiteX4-289" fmla="*/ 0 w 3138915"/>
              <a:gd name="connsiteY4-290" fmla="*/ 4532783 h 4532783"/>
              <a:gd name="connsiteX5-291" fmla="*/ 9939 w 3138915"/>
              <a:gd name="connsiteY5-292" fmla="*/ 1023372 h 4532783"/>
              <a:gd name="connsiteX6-293" fmla="*/ 1092946 w 3138915"/>
              <a:gd name="connsiteY6-294" fmla="*/ 0 h 4532783"/>
              <a:gd name="connsiteX0-295" fmla="*/ 1092946 w 3138915"/>
              <a:gd name="connsiteY0-296" fmla="*/ 0 h 4532783"/>
              <a:gd name="connsiteX1-297" fmla="*/ 3138915 w 3138915"/>
              <a:gd name="connsiteY1-298" fmla="*/ 0 h 4532783"/>
              <a:gd name="connsiteX2-299" fmla="*/ 3138557 w 3138915"/>
              <a:gd name="connsiteY2-300" fmla="*/ 536355 h 4532783"/>
              <a:gd name="connsiteX3-301" fmla="*/ 3138557 w 3138915"/>
              <a:gd name="connsiteY3-302" fmla="*/ 4155094 h 4532783"/>
              <a:gd name="connsiteX4-303" fmla="*/ 0 w 3138915"/>
              <a:gd name="connsiteY4-304" fmla="*/ 4532783 h 4532783"/>
              <a:gd name="connsiteX5-305" fmla="*/ 9939 w 3138915"/>
              <a:gd name="connsiteY5-306" fmla="*/ 1023372 h 4532783"/>
              <a:gd name="connsiteX6-307" fmla="*/ 1092946 w 3138915"/>
              <a:gd name="connsiteY6-308" fmla="*/ 0 h 4532783"/>
              <a:gd name="connsiteX0-309" fmla="*/ 1092946 w 3138915"/>
              <a:gd name="connsiteY0-310" fmla="*/ 456 h 4533239"/>
              <a:gd name="connsiteX1-311" fmla="*/ 3138915 w 3138915"/>
              <a:gd name="connsiteY1-312" fmla="*/ 456 h 4533239"/>
              <a:gd name="connsiteX2-313" fmla="*/ 3138557 w 3138915"/>
              <a:gd name="connsiteY2-314" fmla="*/ 536811 h 4533239"/>
              <a:gd name="connsiteX3-315" fmla="*/ 3138557 w 3138915"/>
              <a:gd name="connsiteY3-316" fmla="*/ 4155550 h 4533239"/>
              <a:gd name="connsiteX4-317" fmla="*/ 0 w 3138915"/>
              <a:gd name="connsiteY4-318" fmla="*/ 4533239 h 4533239"/>
              <a:gd name="connsiteX5-319" fmla="*/ 9939 w 3138915"/>
              <a:gd name="connsiteY5-320" fmla="*/ 1023828 h 4533239"/>
              <a:gd name="connsiteX6-321" fmla="*/ 1092946 w 3138915"/>
              <a:gd name="connsiteY6-322" fmla="*/ 456 h 4533239"/>
              <a:gd name="connsiteX0-323" fmla="*/ 1092946 w 3138915"/>
              <a:gd name="connsiteY0-324" fmla="*/ 486 h 4533269"/>
              <a:gd name="connsiteX1-325" fmla="*/ 3138915 w 3138915"/>
              <a:gd name="connsiteY1-326" fmla="*/ 486 h 4533269"/>
              <a:gd name="connsiteX2-327" fmla="*/ 3138557 w 3138915"/>
              <a:gd name="connsiteY2-328" fmla="*/ 536841 h 4533269"/>
              <a:gd name="connsiteX3-329" fmla="*/ 3138557 w 3138915"/>
              <a:gd name="connsiteY3-330" fmla="*/ 4155580 h 4533269"/>
              <a:gd name="connsiteX4-331" fmla="*/ 0 w 3138915"/>
              <a:gd name="connsiteY4-332" fmla="*/ 4533269 h 4533269"/>
              <a:gd name="connsiteX5-333" fmla="*/ 9939 w 3138915"/>
              <a:gd name="connsiteY5-334" fmla="*/ 1023858 h 4533269"/>
              <a:gd name="connsiteX6-335" fmla="*/ 1092946 w 3138915"/>
              <a:gd name="connsiteY6-336" fmla="*/ 486 h 4533269"/>
              <a:gd name="connsiteX0-337" fmla="*/ 1092946 w 3138915"/>
              <a:gd name="connsiteY0-338" fmla="*/ 126 h 4532909"/>
              <a:gd name="connsiteX1-339" fmla="*/ 3138915 w 3138915"/>
              <a:gd name="connsiteY1-340" fmla="*/ 126 h 4532909"/>
              <a:gd name="connsiteX2-341" fmla="*/ 3138557 w 3138915"/>
              <a:gd name="connsiteY2-342" fmla="*/ 536481 h 4532909"/>
              <a:gd name="connsiteX3-343" fmla="*/ 3138557 w 3138915"/>
              <a:gd name="connsiteY3-344" fmla="*/ 4155220 h 4532909"/>
              <a:gd name="connsiteX4-345" fmla="*/ 0 w 3138915"/>
              <a:gd name="connsiteY4-346" fmla="*/ 4532909 h 4532909"/>
              <a:gd name="connsiteX5-347" fmla="*/ 9939 w 3138915"/>
              <a:gd name="connsiteY5-348" fmla="*/ 1023498 h 4532909"/>
              <a:gd name="connsiteX6-349" fmla="*/ 1092946 w 3138915"/>
              <a:gd name="connsiteY6-350" fmla="*/ 126 h 4532909"/>
              <a:gd name="connsiteX0-351" fmla="*/ 1092946 w 3138915"/>
              <a:gd name="connsiteY0-352" fmla="*/ 139 h 4532922"/>
              <a:gd name="connsiteX1-353" fmla="*/ 3138915 w 3138915"/>
              <a:gd name="connsiteY1-354" fmla="*/ 139 h 4532922"/>
              <a:gd name="connsiteX2-355" fmla="*/ 3138557 w 3138915"/>
              <a:gd name="connsiteY2-356" fmla="*/ 536494 h 4532922"/>
              <a:gd name="connsiteX3-357" fmla="*/ 3138557 w 3138915"/>
              <a:gd name="connsiteY3-358" fmla="*/ 4155233 h 4532922"/>
              <a:gd name="connsiteX4-359" fmla="*/ 0 w 3138915"/>
              <a:gd name="connsiteY4-360" fmla="*/ 4532922 h 4532922"/>
              <a:gd name="connsiteX5-361" fmla="*/ 9939 w 3138915"/>
              <a:gd name="connsiteY5-362" fmla="*/ 1023511 h 4532922"/>
              <a:gd name="connsiteX6-363" fmla="*/ 1092946 w 3138915"/>
              <a:gd name="connsiteY6-364" fmla="*/ 139 h 4532922"/>
              <a:gd name="connsiteX0-365" fmla="*/ 1092946 w 3138915"/>
              <a:gd name="connsiteY0-366" fmla="*/ 135 h 4532918"/>
              <a:gd name="connsiteX1-367" fmla="*/ 3138915 w 3138915"/>
              <a:gd name="connsiteY1-368" fmla="*/ 135 h 4532918"/>
              <a:gd name="connsiteX2-369" fmla="*/ 3138557 w 3138915"/>
              <a:gd name="connsiteY2-370" fmla="*/ 536490 h 4532918"/>
              <a:gd name="connsiteX3-371" fmla="*/ 3138557 w 3138915"/>
              <a:gd name="connsiteY3-372" fmla="*/ 4155229 h 4532918"/>
              <a:gd name="connsiteX4-373" fmla="*/ 0 w 3138915"/>
              <a:gd name="connsiteY4-374" fmla="*/ 4532918 h 4532918"/>
              <a:gd name="connsiteX5-375" fmla="*/ 149087 w 3138915"/>
              <a:gd name="connsiteY5-376" fmla="*/ 1043385 h 4532918"/>
              <a:gd name="connsiteX6-377" fmla="*/ 1092946 w 3138915"/>
              <a:gd name="connsiteY6-378" fmla="*/ 135 h 4532918"/>
              <a:gd name="connsiteX0-379" fmla="*/ 1102885 w 3148854"/>
              <a:gd name="connsiteY0-380" fmla="*/ 139 h 4532922"/>
              <a:gd name="connsiteX1-381" fmla="*/ 3148854 w 3148854"/>
              <a:gd name="connsiteY1-382" fmla="*/ 139 h 4532922"/>
              <a:gd name="connsiteX2-383" fmla="*/ 3148496 w 3148854"/>
              <a:gd name="connsiteY2-384" fmla="*/ 536494 h 4532922"/>
              <a:gd name="connsiteX3-385" fmla="*/ 3148496 w 3148854"/>
              <a:gd name="connsiteY3-386" fmla="*/ 4155233 h 4532922"/>
              <a:gd name="connsiteX4-387" fmla="*/ 9939 w 3148854"/>
              <a:gd name="connsiteY4-388" fmla="*/ 4532922 h 4532922"/>
              <a:gd name="connsiteX5-389" fmla="*/ 0 w 3148854"/>
              <a:gd name="connsiteY5-390" fmla="*/ 1023511 h 4532922"/>
              <a:gd name="connsiteX6-391" fmla="*/ 1102885 w 3148854"/>
              <a:gd name="connsiteY6-392" fmla="*/ 139 h 4532922"/>
              <a:gd name="connsiteX0-393" fmla="*/ 1102885 w 3148854"/>
              <a:gd name="connsiteY0-394" fmla="*/ 139 h 4532922"/>
              <a:gd name="connsiteX1-395" fmla="*/ 3148854 w 3148854"/>
              <a:gd name="connsiteY1-396" fmla="*/ 139 h 4532922"/>
              <a:gd name="connsiteX2-397" fmla="*/ 3148496 w 3148854"/>
              <a:gd name="connsiteY2-398" fmla="*/ 536494 h 4532922"/>
              <a:gd name="connsiteX3-399" fmla="*/ 3148496 w 3148854"/>
              <a:gd name="connsiteY3-400" fmla="*/ 4155233 h 4532922"/>
              <a:gd name="connsiteX4-401" fmla="*/ 9939 w 3148854"/>
              <a:gd name="connsiteY4-402" fmla="*/ 4532922 h 4532922"/>
              <a:gd name="connsiteX5-403" fmla="*/ 0 w 3148854"/>
              <a:gd name="connsiteY5-404" fmla="*/ 1023511 h 4532922"/>
              <a:gd name="connsiteX6-405" fmla="*/ 1102885 w 3148854"/>
              <a:gd name="connsiteY6-406" fmla="*/ 139 h 4532922"/>
              <a:gd name="connsiteX0-407" fmla="*/ 1102885 w 3148854"/>
              <a:gd name="connsiteY0-408" fmla="*/ 139 h 4532922"/>
              <a:gd name="connsiteX1-409" fmla="*/ 3148854 w 3148854"/>
              <a:gd name="connsiteY1-410" fmla="*/ 139 h 4532922"/>
              <a:gd name="connsiteX2-411" fmla="*/ 3148496 w 3148854"/>
              <a:gd name="connsiteY2-412" fmla="*/ 536494 h 4532922"/>
              <a:gd name="connsiteX3-413" fmla="*/ 3148496 w 3148854"/>
              <a:gd name="connsiteY3-414" fmla="*/ 4155233 h 4532922"/>
              <a:gd name="connsiteX4-415" fmla="*/ 9939 w 3148854"/>
              <a:gd name="connsiteY4-416" fmla="*/ 4532922 h 4532922"/>
              <a:gd name="connsiteX5-417" fmla="*/ 0 w 3148854"/>
              <a:gd name="connsiteY5-418" fmla="*/ 1023511 h 4532922"/>
              <a:gd name="connsiteX6-419" fmla="*/ 1102885 w 3148854"/>
              <a:gd name="connsiteY6-420" fmla="*/ 139 h 4532922"/>
              <a:gd name="connsiteX0-421" fmla="*/ 1102885 w 3148854"/>
              <a:gd name="connsiteY0-422" fmla="*/ 139 h 4532922"/>
              <a:gd name="connsiteX1-423" fmla="*/ 3148854 w 3148854"/>
              <a:gd name="connsiteY1-424" fmla="*/ 139 h 4532922"/>
              <a:gd name="connsiteX2-425" fmla="*/ 3148496 w 3148854"/>
              <a:gd name="connsiteY2-426" fmla="*/ 536494 h 4532922"/>
              <a:gd name="connsiteX3-427" fmla="*/ 3148496 w 3148854"/>
              <a:gd name="connsiteY3-428" fmla="*/ 4155233 h 4532922"/>
              <a:gd name="connsiteX4-429" fmla="*/ 9939 w 3148854"/>
              <a:gd name="connsiteY4-430" fmla="*/ 4532922 h 4532922"/>
              <a:gd name="connsiteX5-431" fmla="*/ 0 w 3148854"/>
              <a:gd name="connsiteY5-432" fmla="*/ 1023511 h 4532922"/>
              <a:gd name="connsiteX6-433" fmla="*/ 1102885 w 3148854"/>
              <a:gd name="connsiteY6-434" fmla="*/ 139 h 4532922"/>
              <a:gd name="connsiteX0-435" fmla="*/ 1102885 w 3148854"/>
              <a:gd name="connsiteY0-436" fmla="*/ 139 h 4532922"/>
              <a:gd name="connsiteX1-437" fmla="*/ 3148854 w 3148854"/>
              <a:gd name="connsiteY1-438" fmla="*/ 139 h 4532922"/>
              <a:gd name="connsiteX2-439" fmla="*/ 3148496 w 3148854"/>
              <a:gd name="connsiteY2-440" fmla="*/ 536494 h 4532922"/>
              <a:gd name="connsiteX3-441" fmla="*/ 3148496 w 3148854"/>
              <a:gd name="connsiteY3-442" fmla="*/ 4155233 h 4532922"/>
              <a:gd name="connsiteX4-443" fmla="*/ 9939 w 3148854"/>
              <a:gd name="connsiteY4-444" fmla="*/ 4532922 h 4532922"/>
              <a:gd name="connsiteX5-445" fmla="*/ 0 w 3148854"/>
              <a:gd name="connsiteY5-446" fmla="*/ 1023511 h 4532922"/>
              <a:gd name="connsiteX6-447" fmla="*/ 1102885 w 3148854"/>
              <a:gd name="connsiteY6-448" fmla="*/ 139 h 4532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148854" h="4532922">
                <a:moveTo>
                  <a:pt x="1102885" y="139"/>
                </a:moveTo>
                <a:lnTo>
                  <a:pt x="3148854" y="139"/>
                </a:lnTo>
                <a:cubicBezTo>
                  <a:pt x="3148735" y="178924"/>
                  <a:pt x="3148615" y="357709"/>
                  <a:pt x="3148496" y="536494"/>
                </a:cubicBezTo>
                <a:lnTo>
                  <a:pt x="3148496" y="4155233"/>
                </a:lnTo>
                <a:cubicBezTo>
                  <a:pt x="1684866" y="4373893"/>
                  <a:pt x="1215151" y="4413652"/>
                  <a:pt x="9939" y="4532922"/>
                </a:cubicBezTo>
                <a:lnTo>
                  <a:pt x="0" y="1023511"/>
                </a:lnTo>
                <a:cubicBezTo>
                  <a:pt x="-1" y="514118"/>
                  <a:pt x="364893" y="-9799"/>
                  <a:pt x="1102885" y="139"/>
                </a:cubicBezTo>
                <a:close/>
              </a:path>
            </a:pathLst>
          </a:custGeom>
          <a:solidFill>
            <a:schemeClr val="bg1">
              <a:lumMod val="85000"/>
            </a:schemeClr>
          </a:solidFill>
        </p:spPr>
        <p:txBody>
          <a:bodyPr vert="horz"/>
          <a:lstStyle/>
          <a:p>
            <a:endParaRPr lang="en-US" dirty="0"/>
          </a:p>
          <a:p>
            <a:endParaRPr lang="en-US" dirty="0"/>
          </a:p>
          <a:p>
            <a:r>
              <a:rPr lang="zh-CN" altLang="en-US" dirty="0"/>
              <a:t>图片</a:t>
            </a:r>
            <a:endParaRPr lang="en-US" dirty="0"/>
          </a:p>
        </p:txBody>
      </p:sp>
      <p:sp>
        <p:nvSpPr>
          <p:cNvPr id="5" name="标题占位符 1"/>
          <p:cNvSpPr>
            <a:spLocks noGrp="1"/>
          </p:cNvSpPr>
          <p:nvPr>
            <p:ph type="title"/>
          </p:nvPr>
        </p:nvSpPr>
        <p:spPr>
          <a:xfrm>
            <a:off x="587375" y="1040038"/>
            <a:ext cx="4501460" cy="480650"/>
          </a:xfrm>
          <a:prstGeom prst="rect">
            <a:avLst/>
          </a:prstGeom>
        </p:spPr>
        <p:txBody>
          <a:bodyPr vert="horz" lIns="91440" tIns="45720" rIns="91440" bIns="45720" rtlCol="0" anchor="ctr">
            <a:normAutofit/>
          </a:bodyPr>
          <a:lstStyle>
            <a:lvl1pPr>
              <a:defRPr sz="2800" b="1" i="0">
                <a:latin typeface="Noto Sans CJK SC" panose="020B0500000000000000" pitchFamily="34" charset="-128"/>
                <a:ea typeface="Noto Sans CJK SC" panose="020B0500000000000000" pitchFamily="34" charset="-128"/>
              </a:defRPr>
            </a:lvl1pPr>
          </a:lstStyle>
          <a:p>
            <a:r>
              <a:rPr kumimoji="1" lang="zh-CN" altLang="en-US" dirty="0"/>
              <a:t>单击此处编辑母版标题样式</a:t>
            </a:r>
          </a:p>
        </p:txBody>
      </p:sp>
      <p:sp>
        <p:nvSpPr>
          <p:cNvPr id="8" name="文本占位符 2"/>
          <p:cNvSpPr>
            <a:spLocks noGrp="1"/>
          </p:cNvSpPr>
          <p:nvPr>
            <p:ph idx="1" hasCustomPrompt="1"/>
          </p:nvPr>
        </p:nvSpPr>
        <p:spPr>
          <a:xfrm>
            <a:off x="587374" y="2187574"/>
            <a:ext cx="6379955" cy="3385385"/>
          </a:xfrm>
          <a:prstGeom prst="rect">
            <a:avLst/>
          </a:prstGeom>
        </p:spPr>
        <p:txBody>
          <a:bodyPr vert="horz" lIns="91440" tIns="45720" rIns="91440" bIns="45720" rtlCol="0">
            <a:normAutofit/>
          </a:bodyPr>
          <a:lstStyle>
            <a:lvl1pPr>
              <a:defRPr b="0" i="0">
                <a:latin typeface="Noto Sans CJK SC" panose="020B0500000000000000" pitchFamily="34" charset="-128"/>
                <a:ea typeface="Noto Sans CJK SC" panose="020B0500000000000000" pitchFamily="34" charset="-128"/>
              </a:defRPr>
            </a:lvl1pPr>
          </a:lstStyle>
          <a:p>
            <a:r>
              <a:rPr kumimoji="1" lang="zh-CN" altLang="en-US" dirty="0"/>
              <a:t>编辑母版文本样式
第二级
第三级
第四级
第五级</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标题和内容">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2"/>
          <a:stretch>
            <a:fillRect/>
          </a:stretch>
        </p:blipFill>
        <p:spPr>
          <a:xfrm>
            <a:off x="0" y="-9939"/>
            <a:ext cx="12192000" cy="6858000"/>
          </a:xfrm>
          <a:prstGeom prst="rect">
            <a:avLst/>
          </a:prstGeom>
        </p:spPr>
      </p:pic>
      <p:sp>
        <p:nvSpPr>
          <p:cNvPr id="13" name="Picture Placeholder 7"/>
          <p:cNvSpPr>
            <a:spLocks noGrp="1"/>
          </p:cNvSpPr>
          <p:nvPr>
            <p:ph type="pic" sz="quarter" idx="12" hasCustomPrompt="1"/>
          </p:nvPr>
        </p:nvSpPr>
        <p:spPr>
          <a:xfrm>
            <a:off x="6135757" y="1062591"/>
            <a:ext cx="6060662" cy="4642114"/>
          </a:xfrm>
          <a:custGeom>
            <a:avLst/>
            <a:gdLst>
              <a:gd name="connsiteX0" fmla="*/ 526416 w 3158435"/>
              <a:gd name="connsiteY0" fmla="*/ 0 h 4522843"/>
              <a:gd name="connsiteX1" fmla="*/ 2632019 w 3158435"/>
              <a:gd name="connsiteY1" fmla="*/ 0 h 4522843"/>
              <a:gd name="connsiteX2" fmla="*/ 3158435 w 3158435"/>
              <a:gd name="connsiteY2" fmla="*/ 526416 h 4522843"/>
              <a:gd name="connsiteX3" fmla="*/ 3158435 w 3158435"/>
              <a:gd name="connsiteY3" fmla="*/ 4522843 h 4522843"/>
              <a:gd name="connsiteX4" fmla="*/ 0 w 3158435"/>
              <a:gd name="connsiteY4" fmla="*/ 4522843 h 4522843"/>
              <a:gd name="connsiteX5" fmla="*/ 0 w 3158435"/>
              <a:gd name="connsiteY5" fmla="*/ 526416 h 4522843"/>
              <a:gd name="connsiteX6" fmla="*/ 526416 w 3158435"/>
              <a:gd name="connsiteY6" fmla="*/ 0 h 4522843"/>
              <a:gd name="connsiteX0-1" fmla="*/ 526416 w 3158793"/>
              <a:gd name="connsiteY0-2" fmla="*/ 9939 h 4532782"/>
              <a:gd name="connsiteX1-3" fmla="*/ 3158793 w 3158793"/>
              <a:gd name="connsiteY1-4" fmla="*/ 0 h 4532782"/>
              <a:gd name="connsiteX2-5" fmla="*/ 3158435 w 3158793"/>
              <a:gd name="connsiteY2-6" fmla="*/ 536355 h 4532782"/>
              <a:gd name="connsiteX3-7" fmla="*/ 3158435 w 3158793"/>
              <a:gd name="connsiteY3-8" fmla="*/ 4532782 h 4532782"/>
              <a:gd name="connsiteX4-9" fmla="*/ 0 w 3158793"/>
              <a:gd name="connsiteY4-10" fmla="*/ 4532782 h 4532782"/>
              <a:gd name="connsiteX5-11" fmla="*/ 0 w 3158793"/>
              <a:gd name="connsiteY5-12" fmla="*/ 536355 h 4532782"/>
              <a:gd name="connsiteX6-13" fmla="*/ 526416 w 3158793"/>
              <a:gd name="connsiteY6-14" fmla="*/ 9939 h 4532782"/>
              <a:gd name="connsiteX0-15" fmla="*/ 1132703 w 3158793"/>
              <a:gd name="connsiteY0-16" fmla="*/ 9939 h 4532782"/>
              <a:gd name="connsiteX1-17" fmla="*/ 3158793 w 3158793"/>
              <a:gd name="connsiteY1-18" fmla="*/ 0 h 4532782"/>
              <a:gd name="connsiteX2-19" fmla="*/ 3158435 w 3158793"/>
              <a:gd name="connsiteY2-20" fmla="*/ 536355 h 4532782"/>
              <a:gd name="connsiteX3-21" fmla="*/ 3158435 w 3158793"/>
              <a:gd name="connsiteY3-22" fmla="*/ 4532782 h 4532782"/>
              <a:gd name="connsiteX4-23" fmla="*/ 0 w 3158793"/>
              <a:gd name="connsiteY4-24" fmla="*/ 4532782 h 4532782"/>
              <a:gd name="connsiteX5-25" fmla="*/ 0 w 3158793"/>
              <a:gd name="connsiteY5-26" fmla="*/ 536355 h 4532782"/>
              <a:gd name="connsiteX6-27" fmla="*/ 1132703 w 3158793"/>
              <a:gd name="connsiteY6-28" fmla="*/ 9939 h 4532782"/>
              <a:gd name="connsiteX0-29" fmla="*/ 1132703 w 3158793"/>
              <a:gd name="connsiteY0-30" fmla="*/ 9939 h 4532782"/>
              <a:gd name="connsiteX1-31" fmla="*/ 3158793 w 3158793"/>
              <a:gd name="connsiteY1-32" fmla="*/ 0 h 4532782"/>
              <a:gd name="connsiteX2-33" fmla="*/ 3158435 w 3158793"/>
              <a:gd name="connsiteY2-34" fmla="*/ 536355 h 4532782"/>
              <a:gd name="connsiteX3-35" fmla="*/ 3158435 w 3158793"/>
              <a:gd name="connsiteY3-36" fmla="*/ 4532782 h 4532782"/>
              <a:gd name="connsiteX4-37" fmla="*/ 0 w 3158793"/>
              <a:gd name="connsiteY4-38" fmla="*/ 4532782 h 4532782"/>
              <a:gd name="connsiteX5-39" fmla="*/ 337930 w 3158793"/>
              <a:gd name="connsiteY5-40" fmla="*/ 605929 h 4532782"/>
              <a:gd name="connsiteX6-41" fmla="*/ 1132703 w 3158793"/>
              <a:gd name="connsiteY6-42" fmla="*/ 9939 h 4532782"/>
              <a:gd name="connsiteX0-43" fmla="*/ 1132703 w 3158793"/>
              <a:gd name="connsiteY0-44" fmla="*/ 9939 h 4532782"/>
              <a:gd name="connsiteX1-45" fmla="*/ 3158793 w 3158793"/>
              <a:gd name="connsiteY1-46" fmla="*/ 0 h 4532782"/>
              <a:gd name="connsiteX2-47" fmla="*/ 3158435 w 3158793"/>
              <a:gd name="connsiteY2-48" fmla="*/ 536355 h 4532782"/>
              <a:gd name="connsiteX3-49" fmla="*/ 3158435 w 3158793"/>
              <a:gd name="connsiteY3-50" fmla="*/ 4532782 h 4532782"/>
              <a:gd name="connsiteX4-51" fmla="*/ 0 w 3158793"/>
              <a:gd name="connsiteY4-52" fmla="*/ 4532782 h 4532782"/>
              <a:gd name="connsiteX5-53" fmla="*/ 29817 w 3158793"/>
              <a:gd name="connsiteY5-54" fmla="*/ 1023372 h 4532782"/>
              <a:gd name="connsiteX6-55" fmla="*/ 1132703 w 3158793"/>
              <a:gd name="connsiteY6-56" fmla="*/ 9939 h 4532782"/>
              <a:gd name="connsiteX0-57" fmla="*/ 1132703 w 3158793"/>
              <a:gd name="connsiteY0-58" fmla="*/ 9939 h 4532782"/>
              <a:gd name="connsiteX1-59" fmla="*/ 3158793 w 3158793"/>
              <a:gd name="connsiteY1-60" fmla="*/ 0 h 4532782"/>
              <a:gd name="connsiteX2-61" fmla="*/ 3158435 w 3158793"/>
              <a:gd name="connsiteY2-62" fmla="*/ 536355 h 4532782"/>
              <a:gd name="connsiteX3-63" fmla="*/ 3158435 w 3158793"/>
              <a:gd name="connsiteY3-64" fmla="*/ 4532782 h 4532782"/>
              <a:gd name="connsiteX4-65" fmla="*/ 0 w 3158793"/>
              <a:gd name="connsiteY4-66" fmla="*/ 4532782 h 4532782"/>
              <a:gd name="connsiteX5-67" fmla="*/ 29817 w 3158793"/>
              <a:gd name="connsiteY5-68" fmla="*/ 1023372 h 4532782"/>
              <a:gd name="connsiteX6-69" fmla="*/ 1132703 w 3158793"/>
              <a:gd name="connsiteY6-70" fmla="*/ 9939 h 4532782"/>
              <a:gd name="connsiteX0-71" fmla="*/ 1132703 w 3158793"/>
              <a:gd name="connsiteY0-72" fmla="*/ 9939 h 4532782"/>
              <a:gd name="connsiteX1-73" fmla="*/ 3158793 w 3158793"/>
              <a:gd name="connsiteY1-74" fmla="*/ 0 h 4532782"/>
              <a:gd name="connsiteX2-75" fmla="*/ 3158435 w 3158793"/>
              <a:gd name="connsiteY2-76" fmla="*/ 536355 h 4532782"/>
              <a:gd name="connsiteX3-77" fmla="*/ 3158435 w 3158793"/>
              <a:gd name="connsiteY3-78" fmla="*/ 4532782 h 4532782"/>
              <a:gd name="connsiteX4-79" fmla="*/ 0 w 3158793"/>
              <a:gd name="connsiteY4-80" fmla="*/ 4532782 h 4532782"/>
              <a:gd name="connsiteX5-81" fmla="*/ 29817 w 3158793"/>
              <a:gd name="connsiteY5-82" fmla="*/ 1023372 h 4532782"/>
              <a:gd name="connsiteX6-83" fmla="*/ 1132703 w 3158793"/>
              <a:gd name="connsiteY6-84" fmla="*/ 9939 h 4532782"/>
              <a:gd name="connsiteX0-85" fmla="*/ 1172459 w 3158793"/>
              <a:gd name="connsiteY0-86" fmla="*/ 159026 h 4532782"/>
              <a:gd name="connsiteX1-87" fmla="*/ 3158793 w 3158793"/>
              <a:gd name="connsiteY1-88" fmla="*/ 0 h 4532782"/>
              <a:gd name="connsiteX2-89" fmla="*/ 3158435 w 3158793"/>
              <a:gd name="connsiteY2-90" fmla="*/ 536355 h 4532782"/>
              <a:gd name="connsiteX3-91" fmla="*/ 3158435 w 3158793"/>
              <a:gd name="connsiteY3-92" fmla="*/ 4532782 h 4532782"/>
              <a:gd name="connsiteX4-93" fmla="*/ 0 w 3158793"/>
              <a:gd name="connsiteY4-94" fmla="*/ 4532782 h 4532782"/>
              <a:gd name="connsiteX5-95" fmla="*/ 29817 w 3158793"/>
              <a:gd name="connsiteY5-96" fmla="*/ 1023372 h 4532782"/>
              <a:gd name="connsiteX6-97" fmla="*/ 1172459 w 3158793"/>
              <a:gd name="connsiteY6-98" fmla="*/ 159026 h 4532782"/>
              <a:gd name="connsiteX0-99" fmla="*/ 1112824 w 3158793"/>
              <a:gd name="connsiteY0-100" fmla="*/ 1733 h 4534515"/>
              <a:gd name="connsiteX1-101" fmla="*/ 3158793 w 3158793"/>
              <a:gd name="connsiteY1-102" fmla="*/ 1733 h 4534515"/>
              <a:gd name="connsiteX2-103" fmla="*/ 3158435 w 3158793"/>
              <a:gd name="connsiteY2-104" fmla="*/ 538088 h 4534515"/>
              <a:gd name="connsiteX3-105" fmla="*/ 3158435 w 3158793"/>
              <a:gd name="connsiteY3-106" fmla="*/ 4534515 h 4534515"/>
              <a:gd name="connsiteX4-107" fmla="*/ 0 w 3158793"/>
              <a:gd name="connsiteY4-108" fmla="*/ 4534515 h 4534515"/>
              <a:gd name="connsiteX5-109" fmla="*/ 29817 w 3158793"/>
              <a:gd name="connsiteY5-110" fmla="*/ 1025105 h 4534515"/>
              <a:gd name="connsiteX6-111" fmla="*/ 1112824 w 3158793"/>
              <a:gd name="connsiteY6-112" fmla="*/ 1733 h 4534515"/>
              <a:gd name="connsiteX0-113" fmla="*/ 1112824 w 3158793"/>
              <a:gd name="connsiteY0-114" fmla="*/ 0 h 4532782"/>
              <a:gd name="connsiteX1-115" fmla="*/ 3158793 w 3158793"/>
              <a:gd name="connsiteY1-116" fmla="*/ 0 h 4532782"/>
              <a:gd name="connsiteX2-117" fmla="*/ 3158435 w 3158793"/>
              <a:gd name="connsiteY2-118" fmla="*/ 536355 h 4532782"/>
              <a:gd name="connsiteX3-119" fmla="*/ 3158435 w 3158793"/>
              <a:gd name="connsiteY3-120" fmla="*/ 4532782 h 4532782"/>
              <a:gd name="connsiteX4-121" fmla="*/ 0 w 3158793"/>
              <a:gd name="connsiteY4-122" fmla="*/ 4532782 h 4532782"/>
              <a:gd name="connsiteX5-123" fmla="*/ 29817 w 3158793"/>
              <a:gd name="connsiteY5-124" fmla="*/ 1023372 h 4532782"/>
              <a:gd name="connsiteX6-125" fmla="*/ 1112824 w 3158793"/>
              <a:gd name="connsiteY6-126" fmla="*/ 0 h 4532782"/>
              <a:gd name="connsiteX0-127" fmla="*/ 1083007 w 3128976"/>
              <a:gd name="connsiteY0-128" fmla="*/ 0 h 4532782"/>
              <a:gd name="connsiteX1-129" fmla="*/ 3128976 w 3128976"/>
              <a:gd name="connsiteY1-130" fmla="*/ 0 h 4532782"/>
              <a:gd name="connsiteX2-131" fmla="*/ 3128618 w 3128976"/>
              <a:gd name="connsiteY2-132" fmla="*/ 536355 h 4532782"/>
              <a:gd name="connsiteX3-133" fmla="*/ 3128618 w 3128976"/>
              <a:gd name="connsiteY3-134" fmla="*/ 4532782 h 4532782"/>
              <a:gd name="connsiteX4-135" fmla="*/ 159026 w 3128976"/>
              <a:gd name="connsiteY4-136" fmla="*/ 4463208 h 4532782"/>
              <a:gd name="connsiteX5-137" fmla="*/ 0 w 3128976"/>
              <a:gd name="connsiteY5-138" fmla="*/ 1023372 h 4532782"/>
              <a:gd name="connsiteX6-139" fmla="*/ 1083007 w 3128976"/>
              <a:gd name="connsiteY6-140" fmla="*/ 0 h 4532782"/>
              <a:gd name="connsiteX0-141" fmla="*/ 1092946 w 3138915"/>
              <a:gd name="connsiteY0-142" fmla="*/ 0 h 4532782"/>
              <a:gd name="connsiteX1-143" fmla="*/ 3138915 w 3138915"/>
              <a:gd name="connsiteY1-144" fmla="*/ 0 h 4532782"/>
              <a:gd name="connsiteX2-145" fmla="*/ 3138557 w 3138915"/>
              <a:gd name="connsiteY2-146" fmla="*/ 536355 h 4532782"/>
              <a:gd name="connsiteX3-147" fmla="*/ 3138557 w 3138915"/>
              <a:gd name="connsiteY3-148" fmla="*/ 4532782 h 4532782"/>
              <a:gd name="connsiteX4-149" fmla="*/ 0 w 3138915"/>
              <a:gd name="connsiteY4-150" fmla="*/ 4512904 h 4532782"/>
              <a:gd name="connsiteX5-151" fmla="*/ 9939 w 3138915"/>
              <a:gd name="connsiteY5-152" fmla="*/ 1023372 h 4532782"/>
              <a:gd name="connsiteX6-153" fmla="*/ 1092946 w 3138915"/>
              <a:gd name="connsiteY6-154" fmla="*/ 0 h 4532782"/>
              <a:gd name="connsiteX0-155" fmla="*/ 1092946 w 3138915"/>
              <a:gd name="connsiteY0-156" fmla="*/ 0 h 4512904"/>
              <a:gd name="connsiteX1-157" fmla="*/ 3138915 w 3138915"/>
              <a:gd name="connsiteY1-158" fmla="*/ 0 h 4512904"/>
              <a:gd name="connsiteX2-159" fmla="*/ 3138557 w 3138915"/>
              <a:gd name="connsiteY2-160" fmla="*/ 536355 h 4512904"/>
              <a:gd name="connsiteX3-161" fmla="*/ 3059044 w 3138915"/>
              <a:gd name="connsiteY3-162" fmla="*/ 4015947 h 4512904"/>
              <a:gd name="connsiteX4-163" fmla="*/ 0 w 3138915"/>
              <a:gd name="connsiteY4-164" fmla="*/ 4512904 h 4512904"/>
              <a:gd name="connsiteX5-165" fmla="*/ 9939 w 3138915"/>
              <a:gd name="connsiteY5-166" fmla="*/ 1023372 h 4512904"/>
              <a:gd name="connsiteX6-167" fmla="*/ 1092946 w 3138915"/>
              <a:gd name="connsiteY6-168" fmla="*/ 0 h 4512904"/>
              <a:gd name="connsiteX0-169" fmla="*/ 1092946 w 3138915"/>
              <a:gd name="connsiteY0-170" fmla="*/ 0 h 4512904"/>
              <a:gd name="connsiteX1-171" fmla="*/ 3138915 w 3138915"/>
              <a:gd name="connsiteY1-172" fmla="*/ 0 h 4512904"/>
              <a:gd name="connsiteX2-173" fmla="*/ 3138557 w 3138915"/>
              <a:gd name="connsiteY2-174" fmla="*/ 536355 h 4512904"/>
              <a:gd name="connsiteX3-175" fmla="*/ 3138557 w 3138915"/>
              <a:gd name="connsiteY3-176" fmla="*/ 4155094 h 4512904"/>
              <a:gd name="connsiteX4-177" fmla="*/ 0 w 3138915"/>
              <a:gd name="connsiteY4-178" fmla="*/ 4512904 h 4512904"/>
              <a:gd name="connsiteX5-179" fmla="*/ 9939 w 3138915"/>
              <a:gd name="connsiteY5-180" fmla="*/ 1023372 h 4512904"/>
              <a:gd name="connsiteX6-181" fmla="*/ 1092946 w 3138915"/>
              <a:gd name="connsiteY6-182" fmla="*/ 0 h 4512904"/>
              <a:gd name="connsiteX0-183" fmla="*/ 1092946 w 3138915"/>
              <a:gd name="connsiteY0-184" fmla="*/ 0 h 4512904"/>
              <a:gd name="connsiteX1-185" fmla="*/ 3138915 w 3138915"/>
              <a:gd name="connsiteY1-186" fmla="*/ 0 h 4512904"/>
              <a:gd name="connsiteX2-187" fmla="*/ 3138557 w 3138915"/>
              <a:gd name="connsiteY2-188" fmla="*/ 536355 h 4512904"/>
              <a:gd name="connsiteX3-189" fmla="*/ 3138557 w 3138915"/>
              <a:gd name="connsiteY3-190" fmla="*/ 4155094 h 4512904"/>
              <a:gd name="connsiteX4-191" fmla="*/ 0 w 3138915"/>
              <a:gd name="connsiteY4-192" fmla="*/ 4512904 h 4512904"/>
              <a:gd name="connsiteX5-193" fmla="*/ 9939 w 3138915"/>
              <a:gd name="connsiteY5-194" fmla="*/ 1023372 h 4512904"/>
              <a:gd name="connsiteX6-195" fmla="*/ 1092946 w 3138915"/>
              <a:gd name="connsiteY6-196" fmla="*/ 0 h 4512904"/>
              <a:gd name="connsiteX0-197" fmla="*/ 1092946 w 3138915"/>
              <a:gd name="connsiteY0-198" fmla="*/ 0 h 4512904"/>
              <a:gd name="connsiteX1-199" fmla="*/ 3138915 w 3138915"/>
              <a:gd name="connsiteY1-200" fmla="*/ 0 h 4512904"/>
              <a:gd name="connsiteX2-201" fmla="*/ 3138557 w 3138915"/>
              <a:gd name="connsiteY2-202" fmla="*/ 536355 h 4512904"/>
              <a:gd name="connsiteX3-203" fmla="*/ 3138557 w 3138915"/>
              <a:gd name="connsiteY3-204" fmla="*/ 4155094 h 4512904"/>
              <a:gd name="connsiteX4-205" fmla="*/ 0 w 3138915"/>
              <a:gd name="connsiteY4-206" fmla="*/ 4512904 h 4512904"/>
              <a:gd name="connsiteX5-207" fmla="*/ 9939 w 3138915"/>
              <a:gd name="connsiteY5-208" fmla="*/ 1023372 h 4512904"/>
              <a:gd name="connsiteX6-209" fmla="*/ 1092946 w 3138915"/>
              <a:gd name="connsiteY6-210" fmla="*/ 0 h 4512904"/>
              <a:gd name="connsiteX0-211" fmla="*/ 1092946 w 3148496"/>
              <a:gd name="connsiteY0-212" fmla="*/ 0 h 4512904"/>
              <a:gd name="connsiteX1-213" fmla="*/ 3138915 w 3148496"/>
              <a:gd name="connsiteY1-214" fmla="*/ 0 h 4512904"/>
              <a:gd name="connsiteX2-215" fmla="*/ 3138557 w 3148496"/>
              <a:gd name="connsiteY2-216" fmla="*/ 536355 h 4512904"/>
              <a:gd name="connsiteX3-217" fmla="*/ 3148496 w 3148496"/>
              <a:gd name="connsiteY3-218" fmla="*/ 4075581 h 4512904"/>
              <a:gd name="connsiteX4-219" fmla="*/ 0 w 3148496"/>
              <a:gd name="connsiteY4-220" fmla="*/ 4512904 h 4512904"/>
              <a:gd name="connsiteX5-221" fmla="*/ 9939 w 3148496"/>
              <a:gd name="connsiteY5-222" fmla="*/ 1023372 h 4512904"/>
              <a:gd name="connsiteX6-223" fmla="*/ 1092946 w 3148496"/>
              <a:gd name="connsiteY6-224" fmla="*/ 0 h 4512904"/>
              <a:gd name="connsiteX0-225" fmla="*/ 1092946 w 3138915"/>
              <a:gd name="connsiteY0-226" fmla="*/ 0 h 4512904"/>
              <a:gd name="connsiteX1-227" fmla="*/ 3138915 w 3138915"/>
              <a:gd name="connsiteY1-228" fmla="*/ 0 h 4512904"/>
              <a:gd name="connsiteX2-229" fmla="*/ 3138557 w 3138915"/>
              <a:gd name="connsiteY2-230" fmla="*/ 536355 h 4512904"/>
              <a:gd name="connsiteX3-231" fmla="*/ 3138557 w 3138915"/>
              <a:gd name="connsiteY3-232" fmla="*/ 4155094 h 4512904"/>
              <a:gd name="connsiteX4-233" fmla="*/ 0 w 3138915"/>
              <a:gd name="connsiteY4-234" fmla="*/ 4512904 h 4512904"/>
              <a:gd name="connsiteX5-235" fmla="*/ 9939 w 3138915"/>
              <a:gd name="connsiteY5-236" fmla="*/ 1023372 h 4512904"/>
              <a:gd name="connsiteX6-237" fmla="*/ 1092946 w 3138915"/>
              <a:gd name="connsiteY6-238" fmla="*/ 0 h 4512904"/>
              <a:gd name="connsiteX0-239" fmla="*/ 1092946 w 3138915"/>
              <a:gd name="connsiteY0-240" fmla="*/ 0 h 4512904"/>
              <a:gd name="connsiteX1-241" fmla="*/ 3138915 w 3138915"/>
              <a:gd name="connsiteY1-242" fmla="*/ 0 h 4512904"/>
              <a:gd name="connsiteX2-243" fmla="*/ 3138557 w 3138915"/>
              <a:gd name="connsiteY2-244" fmla="*/ 536355 h 4512904"/>
              <a:gd name="connsiteX3-245" fmla="*/ 3138557 w 3138915"/>
              <a:gd name="connsiteY3-246" fmla="*/ 4155094 h 4512904"/>
              <a:gd name="connsiteX4-247" fmla="*/ 0 w 3138915"/>
              <a:gd name="connsiteY4-248" fmla="*/ 4512904 h 4512904"/>
              <a:gd name="connsiteX5-249" fmla="*/ 9939 w 3138915"/>
              <a:gd name="connsiteY5-250" fmla="*/ 1023372 h 4512904"/>
              <a:gd name="connsiteX6-251" fmla="*/ 1092946 w 3138915"/>
              <a:gd name="connsiteY6-252" fmla="*/ 0 h 4512904"/>
              <a:gd name="connsiteX0-253" fmla="*/ 1092946 w 3138915"/>
              <a:gd name="connsiteY0-254" fmla="*/ 0 h 4512904"/>
              <a:gd name="connsiteX1-255" fmla="*/ 3138915 w 3138915"/>
              <a:gd name="connsiteY1-256" fmla="*/ 0 h 4512904"/>
              <a:gd name="connsiteX2-257" fmla="*/ 3138557 w 3138915"/>
              <a:gd name="connsiteY2-258" fmla="*/ 536355 h 4512904"/>
              <a:gd name="connsiteX3-259" fmla="*/ 3138557 w 3138915"/>
              <a:gd name="connsiteY3-260" fmla="*/ 4155094 h 4512904"/>
              <a:gd name="connsiteX4-261" fmla="*/ 0 w 3138915"/>
              <a:gd name="connsiteY4-262" fmla="*/ 4512904 h 4512904"/>
              <a:gd name="connsiteX5-263" fmla="*/ 9939 w 3138915"/>
              <a:gd name="connsiteY5-264" fmla="*/ 1023372 h 4512904"/>
              <a:gd name="connsiteX6-265" fmla="*/ 1092946 w 3138915"/>
              <a:gd name="connsiteY6-266" fmla="*/ 0 h 4512904"/>
              <a:gd name="connsiteX0-267" fmla="*/ 1083007 w 3128976"/>
              <a:gd name="connsiteY0-268" fmla="*/ 0 h 4343939"/>
              <a:gd name="connsiteX1-269" fmla="*/ 3128976 w 3128976"/>
              <a:gd name="connsiteY1-270" fmla="*/ 0 h 4343939"/>
              <a:gd name="connsiteX2-271" fmla="*/ 3128618 w 3128976"/>
              <a:gd name="connsiteY2-272" fmla="*/ 536355 h 4343939"/>
              <a:gd name="connsiteX3-273" fmla="*/ 3128618 w 3128976"/>
              <a:gd name="connsiteY3-274" fmla="*/ 4155094 h 4343939"/>
              <a:gd name="connsiteX4-275" fmla="*/ 99391 w 3128976"/>
              <a:gd name="connsiteY4-276" fmla="*/ 4343939 h 4343939"/>
              <a:gd name="connsiteX5-277" fmla="*/ 0 w 3128976"/>
              <a:gd name="connsiteY5-278" fmla="*/ 1023372 h 4343939"/>
              <a:gd name="connsiteX6-279" fmla="*/ 1083007 w 3128976"/>
              <a:gd name="connsiteY6-280" fmla="*/ 0 h 4343939"/>
              <a:gd name="connsiteX0-281" fmla="*/ 1092946 w 3138915"/>
              <a:gd name="connsiteY0-282" fmla="*/ 0 h 4532783"/>
              <a:gd name="connsiteX1-283" fmla="*/ 3138915 w 3138915"/>
              <a:gd name="connsiteY1-284" fmla="*/ 0 h 4532783"/>
              <a:gd name="connsiteX2-285" fmla="*/ 3138557 w 3138915"/>
              <a:gd name="connsiteY2-286" fmla="*/ 536355 h 4532783"/>
              <a:gd name="connsiteX3-287" fmla="*/ 3138557 w 3138915"/>
              <a:gd name="connsiteY3-288" fmla="*/ 4155094 h 4532783"/>
              <a:gd name="connsiteX4-289" fmla="*/ 0 w 3138915"/>
              <a:gd name="connsiteY4-290" fmla="*/ 4532783 h 4532783"/>
              <a:gd name="connsiteX5-291" fmla="*/ 9939 w 3138915"/>
              <a:gd name="connsiteY5-292" fmla="*/ 1023372 h 4532783"/>
              <a:gd name="connsiteX6-293" fmla="*/ 1092946 w 3138915"/>
              <a:gd name="connsiteY6-294" fmla="*/ 0 h 4532783"/>
              <a:gd name="connsiteX0-295" fmla="*/ 1092946 w 3138915"/>
              <a:gd name="connsiteY0-296" fmla="*/ 0 h 4532783"/>
              <a:gd name="connsiteX1-297" fmla="*/ 3138915 w 3138915"/>
              <a:gd name="connsiteY1-298" fmla="*/ 0 h 4532783"/>
              <a:gd name="connsiteX2-299" fmla="*/ 3138557 w 3138915"/>
              <a:gd name="connsiteY2-300" fmla="*/ 536355 h 4532783"/>
              <a:gd name="connsiteX3-301" fmla="*/ 3138557 w 3138915"/>
              <a:gd name="connsiteY3-302" fmla="*/ 4155094 h 4532783"/>
              <a:gd name="connsiteX4-303" fmla="*/ 0 w 3138915"/>
              <a:gd name="connsiteY4-304" fmla="*/ 4532783 h 4532783"/>
              <a:gd name="connsiteX5-305" fmla="*/ 9939 w 3138915"/>
              <a:gd name="connsiteY5-306" fmla="*/ 1023372 h 4532783"/>
              <a:gd name="connsiteX6-307" fmla="*/ 1092946 w 3138915"/>
              <a:gd name="connsiteY6-308" fmla="*/ 0 h 4532783"/>
              <a:gd name="connsiteX0-309" fmla="*/ 1092946 w 3138915"/>
              <a:gd name="connsiteY0-310" fmla="*/ 456 h 4533239"/>
              <a:gd name="connsiteX1-311" fmla="*/ 3138915 w 3138915"/>
              <a:gd name="connsiteY1-312" fmla="*/ 456 h 4533239"/>
              <a:gd name="connsiteX2-313" fmla="*/ 3138557 w 3138915"/>
              <a:gd name="connsiteY2-314" fmla="*/ 536811 h 4533239"/>
              <a:gd name="connsiteX3-315" fmla="*/ 3138557 w 3138915"/>
              <a:gd name="connsiteY3-316" fmla="*/ 4155550 h 4533239"/>
              <a:gd name="connsiteX4-317" fmla="*/ 0 w 3138915"/>
              <a:gd name="connsiteY4-318" fmla="*/ 4533239 h 4533239"/>
              <a:gd name="connsiteX5-319" fmla="*/ 9939 w 3138915"/>
              <a:gd name="connsiteY5-320" fmla="*/ 1023828 h 4533239"/>
              <a:gd name="connsiteX6-321" fmla="*/ 1092946 w 3138915"/>
              <a:gd name="connsiteY6-322" fmla="*/ 456 h 4533239"/>
              <a:gd name="connsiteX0-323" fmla="*/ 1092946 w 3138915"/>
              <a:gd name="connsiteY0-324" fmla="*/ 486 h 4533269"/>
              <a:gd name="connsiteX1-325" fmla="*/ 3138915 w 3138915"/>
              <a:gd name="connsiteY1-326" fmla="*/ 486 h 4533269"/>
              <a:gd name="connsiteX2-327" fmla="*/ 3138557 w 3138915"/>
              <a:gd name="connsiteY2-328" fmla="*/ 536841 h 4533269"/>
              <a:gd name="connsiteX3-329" fmla="*/ 3138557 w 3138915"/>
              <a:gd name="connsiteY3-330" fmla="*/ 4155580 h 4533269"/>
              <a:gd name="connsiteX4-331" fmla="*/ 0 w 3138915"/>
              <a:gd name="connsiteY4-332" fmla="*/ 4533269 h 4533269"/>
              <a:gd name="connsiteX5-333" fmla="*/ 9939 w 3138915"/>
              <a:gd name="connsiteY5-334" fmla="*/ 1023858 h 4533269"/>
              <a:gd name="connsiteX6-335" fmla="*/ 1092946 w 3138915"/>
              <a:gd name="connsiteY6-336" fmla="*/ 486 h 4533269"/>
              <a:gd name="connsiteX0-337" fmla="*/ 1092946 w 3138915"/>
              <a:gd name="connsiteY0-338" fmla="*/ 126 h 4532909"/>
              <a:gd name="connsiteX1-339" fmla="*/ 3138915 w 3138915"/>
              <a:gd name="connsiteY1-340" fmla="*/ 126 h 4532909"/>
              <a:gd name="connsiteX2-341" fmla="*/ 3138557 w 3138915"/>
              <a:gd name="connsiteY2-342" fmla="*/ 536481 h 4532909"/>
              <a:gd name="connsiteX3-343" fmla="*/ 3138557 w 3138915"/>
              <a:gd name="connsiteY3-344" fmla="*/ 4155220 h 4532909"/>
              <a:gd name="connsiteX4-345" fmla="*/ 0 w 3138915"/>
              <a:gd name="connsiteY4-346" fmla="*/ 4532909 h 4532909"/>
              <a:gd name="connsiteX5-347" fmla="*/ 9939 w 3138915"/>
              <a:gd name="connsiteY5-348" fmla="*/ 1023498 h 4532909"/>
              <a:gd name="connsiteX6-349" fmla="*/ 1092946 w 3138915"/>
              <a:gd name="connsiteY6-350" fmla="*/ 126 h 4532909"/>
              <a:gd name="connsiteX0-351" fmla="*/ 1092946 w 3138915"/>
              <a:gd name="connsiteY0-352" fmla="*/ 139 h 4532922"/>
              <a:gd name="connsiteX1-353" fmla="*/ 3138915 w 3138915"/>
              <a:gd name="connsiteY1-354" fmla="*/ 139 h 4532922"/>
              <a:gd name="connsiteX2-355" fmla="*/ 3138557 w 3138915"/>
              <a:gd name="connsiteY2-356" fmla="*/ 536494 h 4532922"/>
              <a:gd name="connsiteX3-357" fmla="*/ 3138557 w 3138915"/>
              <a:gd name="connsiteY3-358" fmla="*/ 4155233 h 4532922"/>
              <a:gd name="connsiteX4-359" fmla="*/ 0 w 3138915"/>
              <a:gd name="connsiteY4-360" fmla="*/ 4532922 h 4532922"/>
              <a:gd name="connsiteX5-361" fmla="*/ 9939 w 3138915"/>
              <a:gd name="connsiteY5-362" fmla="*/ 1023511 h 4532922"/>
              <a:gd name="connsiteX6-363" fmla="*/ 1092946 w 3138915"/>
              <a:gd name="connsiteY6-364" fmla="*/ 139 h 4532922"/>
              <a:gd name="connsiteX0-365" fmla="*/ 1092946 w 6070958"/>
              <a:gd name="connsiteY0-366" fmla="*/ 9939 h 4542722"/>
              <a:gd name="connsiteX1-367" fmla="*/ 6070958 w 6070958"/>
              <a:gd name="connsiteY1-368" fmla="*/ 0 h 4542722"/>
              <a:gd name="connsiteX2-369" fmla="*/ 3138557 w 6070958"/>
              <a:gd name="connsiteY2-370" fmla="*/ 546294 h 4542722"/>
              <a:gd name="connsiteX3-371" fmla="*/ 3138557 w 6070958"/>
              <a:gd name="connsiteY3-372" fmla="*/ 4165033 h 4542722"/>
              <a:gd name="connsiteX4-373" fmla="*/ 0 w 6070958"/>
              <a:gd name="connsiteY4-374" fmla="*/ 4542722 h 4542722"/>
              <a:gd name="connsiteX5-375" fmla="*/ 9939 w 6070958"/>
              <a:gd name="connsiteY5-376" fmla="*/ 1033311 h 4542722"/>
              <a:gd name="connsiteX6-377" fmla="*/ 1092946 w 6070958"/>
              <a:gd name="connsiteY6-378" fmla="*/ 9939 h 4542722"/>
              <a:gd name="connsiteX0-379" fmla="*/ 1092946 w 6080540"/>
              <a:gd name="connsiteY0-380" fmla="*/ 9939 h 4542722"/>
              <a:gd name="connsiteX1-381" fmla="*/ 6070958 w 6080540"/>
              <a:gd name="connsiteY1-382" fmla="*/ 0 h 4542722"/>
              <a:gd name="connsiteX2-383" fmla="*/ 6080539 w 6080540"/>
              <a:gd name="connsiteY2-384" fmla="*/ 2325398 h 4542722"/>
              <a:gd name="connsiteX3-385" fmla="*/ 3138557 w 6080540"/>
              <a:gd name="connsiteY3-386" fmla="*/ 4165033 h 4542722"/>
              <a:gd name="connsiteX4-387" fmla="*/ 0 w 6080540"/>
              <a:gd name="connsiteY4-388" fmla="*/ 4542722 h 4542722"/>
              <a:gd name="connsiteX5-389" fmla="*/ 9939 w 6080540"/>
              <a:gd name="connsiteY5-390" fmla="*/ 1033311 h 4542722"/>
              <a:gd name="connsiteX6-391" fmla="*/ 1092946 w 6080540"/>
              <a:gd name="connsiteY6-392" fmla="*/ 9939 h 4542722"/>
              <a:gd name="connsiteX0-393" fmla="*/ 1092946 w 6080540"/>
              <a:gd name="connsiteY0-394" fmla="*/ 9939 h 4542722"/>
              <a:gd name="connsiteX1-395" fmla="*/ 6070958 w 6080540"/>
              <a:gd name="connsiteY1-396" fmla="*/ 0 h 4542722"/>
              <a:gd name="connsiteX2-397" fmla="*/ 6080539 w 6080540"/>
              <a:gd name="connsiteY2-398" fmla="*/ 2325398 h 4542722"/>
              <a:gd name="connsiteX3-399" fmla="*/ 6070600 w 6080540"/>
              <a:gd name="connsiteY3-400" fmla="*/ 4045763 h 4542722"/>
              <a:gd name="connsiteX4-401" fmla="*/ 0 w 6080540"/>
              <a:gd name="connsiteY4-402" fmla="*/ 4542722 h 4542722"/>
              <a:gd name="connsiteX5-403" fmla="*/ 9939 w 6080540"/>
              <a:gd name="connsiteY5-404" fmla="*/ 1033311 h 4542722"/>
              <a:gd name="connsiteX6-405" fmla="*/ 1092946 w 6080540"/>
              <a:gd name="connsiteY6-406" fmla="*/ 9939 h 4542722"/>
              <a:gd name="connsiteX0-407" fmla="*/ 1083008 w 6070602"/>
              <a:gd name="connsiteY0-408" fmla="*/ 9939 h 4413514"/>
              <a:gd name="connsiteX1-409" fmla="*/ 6061020 w 6070602"/>
              <a:gd name="connsiteY1-410" fmla="*/ 0 h 4413514"/>
              <a:gd name="connsiteX2-411" fmla="*/ 6070601 w 6070602"/>
              <a:gd name="connsiteY2-412" fmla="*/ 2325398 h 4413514"/>
              <a:gd name="connsiteX3-413" fmla="*/ 6060662 w 6070602"/>
              <a:gd name="connsiteY3-414" fmla="*/ 4045763 h 4413514"/>
              <a:gd name="connsiteX4-415" fmla="*/ 218662 w 6070602"/>
              <a:gd name="connsiteY4-416" fmla="*/ 4413514 h 4413514"/>
              <a:gd name="connsiteX5-417" fmla="*/ 1 w 6070602"/>
              <a:gd name="connsiteY5-418" fmla="*/ 1033311 h 4413514"/>
              <a:gd name="connsiteX6-419" fmla="*/ 1083008 w 6070602"/>
              <a:gd name="connsiteY6-420" fmla="*/ 9939 h 4413514"/>
              <a:gd name="connsiteX0-421" fmla="*/ 1083008 w 6070602"/>
              <a:gd name="connsiteY0-422" fmla="*/ 9939 h 4642114"/>
              <a:gd name="connsiteX1-423" fmla="*/ 6061020 w 6070602"/>
              <a:gd name="connsiteY1-424" fmla="*/ 0 h 4642114"/>
              <a:gd name="connsiteX2-425" fmla="*/ 6070601 w 6070602"/>
              <a:gd name="connsiteY2-426" fmla="*/ 2325398 h 4642114"/>
              <a:gd name="connsiteX3-427" fmla="*/ 6060662 w 6070602"/>
              <a:gd name="connsiteY3-428" fmla="*/ 4045763 h 4642114"/>
              <a:gd name="connsiteX4-429" fmla="*/ 9940 w 6070602"/>
              <a:gd name="connsiteY4-430" fmla="*/ 4642114 h 4642114"/>
              <a:gd name="connsiteX5-431" fmla="*/ 1 w 6070602"/>
              <a:gd name="connsiteY5-432" fmla="*/ 1033311 h 4642114"/>
              <a:gd name="connsiteX6-433" fmla="*/ 1083008 w 6070602"/>
              <a:gd name="connsiteY6-434" fmla="*/ 9939 h 4642114"/>
              <a:gd name="connsiteX0-435" fmla="*/ 1073068 w 6060662"/>
              <a:gd name="connsiteY0-436" fmla="*/ 9939 h 4642114"/>
              <a:gd name="connsiteX1-437" fmla="*/ 6051080 w 6060662"/>
              <a:gd name="connsiteY1-438" fmla="*/ 0 h 4642114"/>
              <a:gd name="connsiteX2-439" fmla="*/ 6060661 w 6060662"/>
              <a:gd name="connsiteY2-440" fmla="*/ 2325398 h 4642114"/>
              <a:gd name="connsiteX3-441" fmla="*/ 6050722 w 6060662"/>
              <a:gd name="connsiteY3-442" fmla="*/ 4045763 h 4642114"/>
              <a:gd name="connsiteX4-443" fmla="*/ 0 w 6060662"/>
              <a:gd name="connsiteY4-444" fmla="*/ 4642114 h 4642114"/>
              <a:gd name="connsiteX5-445" fmla="*/ 168966 w 6060662"/>
              <a:gd name="connsiteY5-446" fmla="*/ 1023372 h 4642114"/>
              <a:gd name="connsiteX6-447" fmla="*/ 1073068 w 6060662"/>
              <a:gd name="connsiteY6-448" fmla="*/ 9939 h 4642114"/>
              <a:gd name="connsiteX0-449" fmla="*/ 1073068 w 6060662"/>
              <a:gd name="connsiteY0-450" fmla="*/ 9939 h 4642114"/>
              <a:gd name="connsiteX1-451" fmla="*/ 6051080 w 6060662"/>
              <a:gd name="connsiteY1-452" fmla="*/ 0 h 4642114"/>
              <a:gd name="connsiteX2-453" fmla="*/ 6060661 w 6060662"/>
              <a:gd name="connsiteY2-454" fmla="*/ 2325398 h 4642114"/>
              <a:gd name="connsiteX3-455" fmla="*/ 6050722 w 6060662"/>
              <a:gd name="connsiteY3-456" fmla="*/ 4045763 h 4642114"/>
              <a:gd name="connsiteX4-457" fmla="*/ 0 w 6060662"/>
              <a:gd name="connsiteY4-458" fmla="*/ 4642114 h 4642114"/>
              <a:gd name="connsiteX5-459" fmla="*/ 0 w 6060662"/>
              <a:gd name="connsiteY5-460" fmla="*/ 1023372 h 4642114"/>
              <a:gd name="connsiteX6-461" fmla="*/ 1073068 w 6060662"/>
              <a:gd name="connsiteY6-462" fmla="*/ 9939 h 4642114"/>
              <a:gd name="connsiteX0-463" fmla="*/ 1073068 w 6060662"/>
              <a:gd name="connsiteY0-464" fmla="*/ 9939 h 4642114"/>
              <a:gd name="connsiteX1-465" fmla="*/ 6051080 w 6060662"/>
              <a:gd name="connsiteY1-466" fmla="*/ 0 h 4642114"/>
              <a:gd name="connsiteX2-467" fmla="*/ 6060661 w 6060662"/>
              <a:gd name="connsiteY2-468" fmla="*/ 2325398 h 4642114"/>
              <a:gd name="connsiteX3-469" fmla="*/ 6050722 w 6060662"/>
              <a:gd name="connsiteY3-470" fmla="*/ 4045763 h 4642114"/>
              <a:gd name="connsiteX4-471" fmla="*/ 0 w 6060662"/>
              <a:gd name="connsiteY4-472" fmla="*/ 4642114 h 4642114"/>
              <a:gd name="connsiteX5-473" fmla="*/ 0 w 6060662"/>
              <a:gd name="connsiteY5-474" fmla="*/ 1023372 h 4642114"/>
              <a:gd name="connsiteX6-475" fmla="*/ 1073068 w 6060662"/>
              <a:gd name="connsiteY6-476" fmla="*/ 9939 h 4642114"/>
              <a:gd name="connsiteX0-477" fmla="*/ 1073068 w 6060662"/>
              <a:gd name="connsiteY0-478" fmla="*/ 9939 h 4642114"/>
              <a:gd name="connsiteX1-479" fmla="*/ 6051080 w 6060662"/>
              <a:gd name="connsiteY1-480" fmla="*/ 0 h 4642114"/>
              <a:gd name="connsiteX2-481" fmla="*/ 6060661 w 6060662"/>
              <a:gd name="connsiteY2-482" fmla="*/ 2325398 h 4642114"/>
              <a:gd name="connsiteX3-483" fmla="*/ 6050722 w 6060662"/>
              <a:gd name="connsiteY3-484" fmla="*/ 4045763 h 4642114"/>
              <a:gd name="connsiteX4-485" fmla="*/ 0 w 6060662"/>
              <a:gd name="connsiteY4-486" fmla="*/ 4642114 h 4642114"/>
              <a:gd name="connsiteX5-487" fmla="*/ 0 w 6060662"/>
              <a:gd name="connsiteY5-488" fmla="*/ 1023372 h 4642114"/>
              <a:gd name="connsiteX6-489" fmla="*/ 1073068 w 6060662"/>
              <a:gd name="connsiteY6-490" fmla="*/ 9939 h 4642114"/>
              <a:gd name="connsiteX0-491" fmla="*/ 1073068 w 6060662"/>
              <a:gd name="connsiteY0-492" fmla="*/ 9939 h 4642114"/>
              <a:gd name="connsiteX1-493" fmla="*/ 6051080 w 6060662"/>
              <a:gd name="connsiteY1-494" fmla="*/ 0 h 4642114"/>
              <a:gd name="connsiteX2-495" fmla="*/ 6060661 w 6060662"/>
              <a:gd name="connsiteY2-496" fmla="*/ 2325398 h 4642114"/>
              <a:gd name="connsiteX3-497" fmla="*/ 5961270 w 6060662"/>
              <a:gd name="connsiteY3-498" fmla="*/ 3926493 h 4642114"/>
              <a:gd name="connsiteX4-499" fmla="*/ 0 w 6060662"/>
              <a:gd name="connsiteY4-500" fmla="*/ 4642114 h 4642114"/>
              <a:gd name="connsiteX5-501" fmla="*/ 0 w 6060662"/>
              <a:gd name="connsiteY5-502" fmla="*/ 1023372 h 4642114"/>
              <a:gd name="connsiteX6-503" fmla="*/ 1073068 w 6060662"/>
              <a:gd name="connsiteY6-504" fmla="*/ 9939 h 4642114"/>
              <a:gd name="connsiteX0-505" fmla="*/ 1073068 w 6060662"/>
              <a:gd name="connsiteY0-506" fmla="*/ 9939 h 4642114"/>
              <a:gd name="connsiteX1-507" fmla="*/ 6051080 w 6060662"/>
              <a:gd name="connsiteY1-508" fmla="*/ 0 h 4642114"/>
              <a:gd name="connsiteX2-509" fmla="*/ 6060661 w 6060662"/>
              <a:gd name="connsiteY2-510" fmla="*/ 2325398 h 4642114"/>
              <a:gd name="connsiteX3-511" fmla="*/ 6060661 w 6060662"/>
              <a:gd name="connsiteY3-512" fmla="*/ 4045763 h 4642114"/>
              <a:gd name="connsiteX4-513" fmla="*/ 0 w 6060662"/>
              <a:gd name="connsiteY4-514" fmla="*/ 4642114 h 4642114"/>
              <a:gd name="connsiteX5-515" fmla="*/ 0 w 6060662"/>
              <a:gd name="connsiteY5-516" fmla="*/ 1023372 h 4642114"/>
              <a:gd name="connsiteX6-517" fmla="*/ 1073068 w 6060662"/>
              <a:gd name="connsiteY6-518" fmla="*/ 9939 h 46421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060662" h="4642114">
                <a:moveTo>
                  <a:pt x="1073068" y="9939"/>
                </a:moveTo>
                <a:lnTo>
                  <a:pt x="6051080" y="0"/>
                </a:lnTo>
                <a:cubicBezTo>
                  <a:pt x="6050961" y="178785"/>
                  <a:pt x="6060780" y="2146613"/>
                  <a:pt x="6060661" y="2325398"/>
                </a:cubicBezTo>
                <a:lnTo>
                  <a:pt x="6060661" y="4045763"/>
                </a:lnTo>
                <a:cubicBezTo>
                  <a:pt x="4239223" y="4333997"/>
                  <a:pt x="2050039" y="4512904"/>
                  <a:pt x="0" y="4642114"/>
                </a:cubicBezTo>
                <a:lnTo>
                  <a:pt x="0" y="1023372"/>
                </a:lnTo>
                <a:cubicBezTo>
                  <a:pt x="-1" y="513979"/>
                  <a:pt x="335076" y="1"/>
                  <a:pt x="1073068" y="9939"/>
                </a:cubicBezTo>
                <a:close/>
              </a:path>
            </a:pathLst>
          </a:custGeom>
          <a:solidFill>
            <a:schemeClr val="bg1">
              <a:lumMod val="85000"/>
            </a:schemeClr>
          </a:solidFill>
        </p:spPr>
        <p:txBody>
          <a:bodyPr vert="horz"/>
          <a:lstStyle/>
          <a:p>
            <a:endParaRPr lang="en-US" dirty="0"/>
          </a:p>
          <a:p>
            <a:endParaRPr lang="en-US" dirty="0"/>
          </a:p>
          <a:p>
            <a:r>
              <a:rPr lang="zh-CN" altLang="en-US" dirty="0"/>
              <a:t>图片</a:t>
            </a:r>
            <a:endParaRPr lang="en-US" dirty="0"/>
          </a:p>
        </p:txBody>
      </p:sp>
      <p:sp>
        <p:nvSpPr>
          <p:cNvPr id="4" name="标题占位符 1"/>
          <p:cNvSpPr>
            <a:spLocks noGrp="1"/>
          </p:cNvSpPr>
          <p:nvPr>
            <p:ph type="title"/>
          </p:nvPr>
        </p:nvSpPr>
        <p:spPr>
          <a:xfrm>
            <a:off x="587375" y="1040038"/>
            <a:ext cx="4501460" cy="480650"/>
          </a:xfrm>
          <a:prstGeom prst="rect">
            <a:avLst/>
          </a:prstGeom>
        </p:spPr>
        <p:txBody>
          <a:bodyPr vert="horz" lIns="91440" tIns="45720" rIns="91440" bIns="45720" rtlCol="0" anchor="ctr">
            <a:normAutofit/>
          </a:bodyPr>
          <a:lstStyle>
            <a:lvl1pPr>
              <a:defRPr sz="2800" b="1" i="0">
                <a:latin typeface="Noto Sans CJK SC" panose="020B0500000000000000" pitchFamily="34" charset="-128"/>
                <a:ea typeface="Noto Sans CJK SC" panose="020B0500000000000000" pitchFamily="34" charset="-128"/>
              </a:defRPr>
            </a:lvl1pPr>
          </a:lstStyle>
          <a:p>
            <a:r>
              <a:rPr kumimoji="1" lang="zh-CN" altLang="en-US" dirty="0"/>
              <a:t>单击此处编辑母版标题样式</a:t>
            </a:r>
          </a:p>
        </p:txBody>
      </p:sp>
      <p:sp>
        <p:nvSpPr>
          <p:cNvPr id="6" name="文本占位符 3"/>
          <p:cNvSpPr>
            <a:spLocks noGrp="1"/>
          </p:cNvSpPr>
          <p:nvPr>
            <p:ph type="body" sz="half" idx="13" hasCustomPrompt="1"/>
          </p:nvPr>
        </p:nvSpPr>
        <p:spPr>
          <a:xfrm>
            <a:off x="587375" y="2119554"/>
            <a:ext cx="1877529" cy="1985307"/>
          </a:xfrm>
          <a:prstGeom prst="rect">
            <a:avLst/>
          </a:prstGeom>
        </p:spPr>
        <p:txBody>
          <a:bodyPr/>
          <a:lstStyle>
            <a:lvl1pPr marL="0" indent="0">
              <a:buNone/>
              <a:defRPr sz="1400" b="0" i="0">
                <a:latin typeface="Noto Sans CJK SC DemiLight" panose="020B0400000000000000" pitchFamily="34" charset="-128"/>
                <a:ea typeface="Noto Sans CJK SC DemiLight" panose="020B0400000000000000"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dirty="0"/>
              <a:t>编辑母版文本样式</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0" y="0"/>
            <a:ext cx="12192000" cy="6858000"/>
          </a:xfrm>
          <a:prstGeom prst="rect">
            <a:avLst/>
          </a:prstGeom>
        </p:spPr>
      </p:pic>
      <p:sp>
        <p:nvSpPr>
          <p:cNvPr id="8" name="Picture Placeholder 7"/>
          <p:cNvSpPr>
            <a:spLocks noGrp="1"/>
          </p:cNvSpPr>
          <p:nvPr>
            <p:ph type="pic" sz="quarter" idx="12" hasCustomPrompt="1"/>
          </p:nvPr>
        </p:nvSpPr>
        <p:spPr>
          <a:xfrm>
            <a:off x="3059788" y="1072391"/>
            <a:ext cx="9132211" cy="4703357"/>
          </a:xfrm>
          <a:custGeom>
            <a:avLst/>
            <a:gdLst>
              <a:gd name="connsiteX0" fmla="*/ 526416 w 3158435"/>
              <a:gd name="connsiteY0" fmla="*/ 0 h 4522843"/>
              <a:gd name="connsiteX1" fmla="*/ 2632019 w 3158435"/>
              <a:gd name="connsiteY1" fmla="*/ 0 h 4522843"/>
              <a:gd name="connsiteX2" fmla="*/ 3158435 w 3158435"/>
              <a:gd name="connsiteY2" fmla="*/ 526416 h 4522843"/>
              <a:gd name="connsiteX3" fmla="*/ 3158435 w 3158435"/>
              <a:gd name="connsiteY3" fmla="*/ 4522843 h 4522843"/>
              <a:gd name="connsiteX4" fmla="*/ 0 w 3158435"/>
              <a:gd name="connsiteY4" fmla="*/ 4522843 h 4522843"/>
              <a:gd name="connsiteX5" fmla="*/ 0 w 3158435"/>
              <a:gd name="connsiteY5" fmla="*/ 526416 h 4522843"/>
              <a:gd name="connsiteX6" fmla="*/ 526416 w 3158435"/>
              <a:gd name="connsiteY6" fmla="*/ 0 h 4522843"/>
              <a:gd name="connsiteX0-1" fmla="*/ 526416 w 3158793"/>
              <a:gd name="connsiteY0-2" fmla="*/ 9939 h 4532782"/>
              <a:gd name="connsiteX1-3" fmla="*/ 3158793 w 3158793"/>
              <a:gd name="connsiteY1-4" fmla="*/ 0 h 4532782"/>
              <a:gd name="connsiteX2-5" fmla="*/ 3158435 w 3158793"/>
              <a:gd name="connsiteY2-6" fmla="*/ 536355 h 4532782"/>
              <a:gd name="connsiteX3-7" fmla="*/ 3158435 w 3158793"/>
              <a:gd name="connsiteY3-8" fmla="*/ 4532782 h 4532782"/>
              <a:gd name="connsiteX4-9" fmla="*/ 0 w 3158793"/>
              <a:gd name="connsiteY4-10" fmla="*/ 4532782 h 4532782"/>
              <a:gd name="connsiteX5-11" fmla="*/ 0 w 3158793"/>
              <a:gd name="connsiteY5-12" fmla="*/ 536355 h 4532782"/>
              <a:gd name="connsiteX6-13" fmla="*/ 526416 w 3158793"/>
              <a:gd name="connsiteY6-14" fmla="*/ 9939 h 4532782"/>
              <a:gd name="connsiteX0-15" fmla="*/ 1132703 w 3158793"/>
              <a:gd name="connsiteY0-16" fmla="*/ 9939 h 4532782"/>
              <a:gd name="connsiteX1-17" fmla="*/ 3158793 w 3158793"/>
              <a:gd name="connsiteY1-18" fmla="*/ 0 h 4532782"/>
              <a:gd name="connsiteX2-19" fmla="*/ 3158435 w 3158793"/>
              <a:gd name="connsiteY2-20" fmla="*/ 536355 h 4532782"/>
              <a:gd name="connsiteX3-21" fmla="*/ 3158435 w 3158793"/>
              <a:gd name="connsiteY3-22" fmla="*/ 4532782 h 4532782"/>
              <a:gd name="connsiteX4-23" fmla="*/ 0 w 3158793"/>
              <a:gd name="connsiteY4-24" fmla="*/ 4532782 h 4532782"/>
              <a:gd name="connsiteX5-25" fmla="*/ 0 w 3158793"/>
              <a:gd name="connsiteY5-26" fmla="*/ 536355 h 4532782"/>
              <a:gd name="connsiteX6-27" fmla="*/ 1132703 w 3158793"/>
              <a:gd name="connsiteY6-28" fmla="*/ 9939 h 4532782"/>
              <a:gd name="connsiteX0-29" fmla="*/ 1132703 w 3158793"/>
              <a:gd name="connsiteY0-30" fmla="*/ 9939 h 4532782"/>
              <a:gd name="connsiteX1-31" fmla="*/ 3158793 w 3158793"/>
              <a:gd name="connsiteY1-32" fmla="*/ 0 h 4532782"/>
              <a:gd name="connsiteX2-33" fmla="*/ 3158435 w 3158793"/>
              <a:gd name="connsiteY2-34" fmla="*/ 536355 h 4532782"/>
              <a:gd name="connsiteX3-35" fmla="*/ 3158435 w 3158793"/>
              <a:gd name="connsiteY3-36" fmla="*/ 4532782 h 4532782"/>
              <a:gd name="connsiteX4-37" fmla="*/ 0 w 3158793"/>
              <a:gd name="connsiteY4-38" fmla="*/ 4532782 h 4532782"/>
              <a:gd name="connsiteX5-39" fmla="*/ 337930 w 3158793"/>
              <a:gd name="connsiteY5-40" fmla="*/ 605929 h 4532782"/>
              <a:gd name="connsiteX6-41" fmla="*/ 1132703 w 3158793"/>
              <a:gd name="connsiteY6-42" fmla="*/ 9939 h 4532782"/>
              <a:gd name="connsiteX0-43" fmla="*/ 1132703 w 3158793"/>
              <a:gd name="connsiteY0-44" fmla="*/ 9939 h 4532782"/>
              <a:gd name="connsiteX1-45" fmla="*/ 3158793 w 3158793"/>
              <a:gd name="connsiteY1-46" fmla="*/ 0 h 4532782"/>
              <a:gd name="connsiteX2-47" fmla="*/ 3158435 w 3158793"/>
              <a:gd name="connsiteY2-48" fmla="*/ 536355 h 4532782"/>
              <a:gd name="connsiteX3-49" fmla="*/ 3158435 w 3158793"/>
              <a:gd name="connsiteY3-50" fmla="*/ 4532782 h 4532782"/>
              <a:gd name="connsiteX4-51" fmla="*/ 0 w 3158793"/>
              <a:gd name="connsiteY4-52" fmla="*/ 4532782 h 4532782"/>
              <a:gd name="connsiteX5-53" fmla="*/ 29817 w 3158793"/>
              <a:gd name="connsiteY5-54" fmla="*/ 1023372 h 4532782"/>
              <a:gd name="connsiteX6-55" fmla="*/ 1132703 w 3158793"/>
              <a:gd name="connsiteY6-56" fmla="*/ 9939 h 4532782"/>
              <a:gd name="connsiteX0-57" fmla="*/ 1132703 w 3158793"/>
              <a:gd name="connsiteY0-58" fmla="*/ 9939 h 4532782"/>
              <a:gd name="connsiteX1-59" fmla="*/ 3158793 w 3158793"/>
              <a:gd name="connsiteY1-60" fmla="*/ 0 h 4532782"/>
              <a:gd name="connsiteX2-61" fmla="*/ 3158435 w 3158793"/>
              <a:gd name="connsiteY2-62" fmla="*/ 536355 h 4532782"/>
              <a:gd name="connsiteX3-63" fmla="*/ 3158435 w 3158793"/>
              <a:gd name="connsiteY3-64" fmla="*/ 4532782 h 4532782"/>
              <a:gd name="connsiteX4-65" fmla="*/ 0 w 3158793"/>
              <a:gd name="connsiteY4-66" fmla="*/ 4532782 h 4532782"/>
              <a:gd name="connsiteX5-67" fmla="*/ 29817 w 3158793"/>
              <a:gd name="connsiteY5-68" fmla="*/ 1023372 h 4532782"/>
              <a:gd name="connsiteX6-69" fmla="*/ 1132703 w 3158793"/>
              <a:gd name="connsiteY6-70" fmla="*/ 9939 h 4532782"/>
              <a:gd name="connsiteX0-71" fmla="*/ 1132703 w 3158793"/>
              <a:gd name="connsiteY0-72" fmla="*/ 9939 h 4532782"/>
              <a:gd name="connsiteX1-73" fmla="*/ 3158793 w 3158793"/>
              <a:gd name="connsiteY1-74" fmla="*/ 0 h 4532782"/>
              <a:gd name="connsiteX2-75" fmla="*/ 3158435 w 3158793"/>
              <a:gd name="connsiteY2-76" fmla="*/ 536355 h 4532782"/>
              <a:gd name="connsiteX3-77" fmla="*/ 3158435 w 3158793"/>
              <a:gd name="connsiteY3-78" fmla="*/ 4532782 h 4532782"/>
              <a:gd name="connsiteX4-79" fmla="*/ 0 w 3158793"/>
              <a:gd name="connsiteY4-80" fmla="*/ 4532782 h 4532782"/>
              <a:gd name="connsiteX5-81" fmla="*/ 29817 w 3158793"/>
              <a:gd name="connsiteY5-82" fmla="*/ 1023372 h 4532782"/>
              <a:gd name="connsiteX6-83" fmla="*/ 1132703 w 3158793"/>
              <a:gd name="connsiteY6-84" fmla="*/ 9939 h 4532782"/>
              <a:gd name="connsiteX0-85" fmla="*/ 1172459 w 3158793"/>
              <a:gd name="connsiteY0-86" fmla="*/ 159026 h 4532782"/>
              <a:gd name="connsiteX1-87" fmla="*/ 3158793 w 3158793"/>
              <a:gd name="connsiteY1-88" fmla="*/ 0 h 4532782"/>
              <a:gd name="connsiteX2-89" fmla="*/ 3158435 w 3158793"/>
              <a:gd name="connsiteY2-90" fmla="*/ 536355 h 4532782"/>
              <a:gd name="connsiteX3-91" fmla="*/ 3158435 w 3158793"/>
              <a:gd name="connsiteY3-92" fmla="*/ 4532782 h 4532782"/>
              <a:gd name="connsiteX4-93" fmla="*/ 0 w 3158793"/>
              <a:gd name="connsiteY4-94" fmla="*/ 4532782 h 4532782"/>
              <a:gd name="connsiteX5-95" fmla="*/ 29817 w 3158793"/>
              <a:gd name="connsiteY5-96" fmla="*/ 1023372 h 4532782"/>
              <a:gd name="connsiteX6-97" fmla="*/ 1172459 w 3158793"/>
              <a:gd name="connsiteY6-98" fmla="*/ 159026 h 4532782"/>
              <a:gd name="connsiteX0-99" fmla="*/ 1112824 w 3158793"/>
              <a:gd name="connsiteY0-100" fmla="*/ 1733 h 4534515"/>
              <a:gd name="connsiteX1-101" fmla="*/ 3158793 w 3158793"/>
              <a:gd name="connsiteY1-102" fmla="*/ 1733 h 4534515"/>
              <a:gd name="connsiteX2-103" fmla="*/ 3158435 w 3158793"/>
              <a:gd name="connsiteY2-104" fmla="*/ 538088 h 4534515"/>
              <a:gd name="connsiteX3-105" fmla="*/ 3158435 w 3158793"/>
              <a:gd name="connsiteY3-106" fmla="*/ 4534515 h 4534515"/>
              <a:gd name="connsiteX4-107" fmla="*/ 0 w 3158793"/>
              <a:gd name="connsiteY4-108" fmla="*/ 4534515 h 4534515"/>
              <a:gd name="connsiteX5-109" fmla="*/ 29817 w 3158793"/>
              <a:gd name="connsiteY5-110" fmla="*/ 1025105 h 4534515"/>
              <a:gd name="connsiteX6-111" fmla="*/ 1112824 w 3158793"/>
              <a:gd name="connsiteY6-112" fmla="*/ 1733 h 4534515"/>
              <a:gd name="connsiteX0-113" fmla="*/ 1112824 w 3158793"/>
              <a:gd name="connsiteY0-114" fmla="*/ 0 h 4532782"/>
              <a:gd name="connsiteX1-115" fmla="*/ 3158793 w 3158793"/>
              <a:gd name="connsiteY1-116" fmla="*/ 0 h 4532782"/>
              <a:gd name="connsiteX2-117" fmla="*/ 3158435 w 3158793"/>
              <a:gd name="connsiteY2-118" fmla="*/ 536355 h 4532782"/>
              <a:gd name="connsiteX3-119" fmla="*/ 3158435 w 3158793"/>
              <a:gd name="connsiteY3-120" fmla="*/ 4532782 h 4532782"/>
              <a:gd name="connsiteX4-121" fmla="*/ 0 w 3158793"/>
              <a:gd name="connsiteY4-122" fmla="*/ 4532782 h 4532782"/>
              <a:gd name="connsiteX5-123" fmla="*/ 29817 w 3158793"/>
              <a:gd name="connsiteY5-124" fmla="*/ 1023372 h 4532782"/>
              <a:gd name="connsiteX6-125" fmla="*/ 1112824 w 3158793"/>
              <a:gd name="connsiteY6-126" fmla="*/ 0 h 4532782"/>
              <a:gd name="connsiteX0-127" fmla="*/ 1083007 w 3128976"/>
              <a:gd name="connsiteY0-128" fmla="*/ 0 h 4532782"/>
              <a:gd name="connsiteX1-129" fmla="*/ 3128976 w 3128976"/>
              <a:gd name="connsiteY1-130" fmla="*/ 0 h 4532782"/>
              <a:gd name="connsiteX2-131" fmla="*/ 3128618 w 3128976"/>
              <a:gd name="connsiteY2-132" fmla="*/ 536355 h 4532782"/>
              <a:gd name="connsiteX3-133" fmla="*/ 3128618 w 3128976"/>
              <a:gd name="connsiteY3-134" fmla="*/ 4532782 h 4532782"/>
              <a:gd name="connsiteX4-135" fmla="*/ 159026 w 3128976"/>
              <a:gd name="connsiteY4-136" fmla="*/ 4463208 h 4532782"/>
              <a:gd name="connsiteX5-137" fmla="*/ 0 w 3128976"/>
              <a:gd name="connsiteY5-138" fmla="*/ 1023372 h 4532782"/>
              <a:gd name="connsiteX6-139" fmla="*/ 1083007 w 3128976"/>
              <a:gd name="connsiteY6-140" fmla="*/ 0 h 4532782"/>
              <a:gd name="connsiteX0-141" fmla="*/ 1092946 w 3138915"/>
              <a:gd name="connsiteY0-142" fmla="*/ 0 h 4532782"/>
              <a:gd name="connsiteX1-143" fmla="*/ 3138915 w 3138915"/>
              <a:gd name="connsiteY1-144" fmla="*/ 0 h 4532782"/>
              <a:gd name="connsiteX2-145" fmla="*/ 3138557 w 3138915"/>
              <a:gd name="connsiteY2-146" fmla="*/ 536355 h 4532782"/>
              <a:gd name="connsiteX3-147" fmla="*/ 3138557 w 3138915"/>
              <a:gd name="connsiteY3-148" fmla="*/ 4532782 h 4532782"/>
              <a:gd name="connsiteX4-149" fmla="*/ 0 w 3138915"/>
              <a:gd name="connsiteY4-150" fmla="*/ 4512904 h 4532782"/>
              <a:gd name="connsiteX5-151" fmla="*/ 9939 w 3138915"/>
              <a:gd name="connsiteY5-152" fmla="*/ 1023372 h 4532782"/>
              <a:gd name="connsiteX6-153" fmla="*/ 1092946 w 3138915"/>
              <a:gd name="connsiteY6-154" fmla="*/ 0 h 4532782"/>
              <a:gd name="connsiteX0-155" fmla="*/ 1092946 w 3138915"/>
              <a:gd name="connsiteY0-156" fmla="*/ 0 h 4512904"/>
              <a:gd name="connsiteX1-157" fmla="*/ 3138915 w 3138915"/>
              <a:gd name="connsiteY1-158" fmla="*/ 0 h 4512904"/>
              <a:gd name="connsiteX2-159" fmla="*/ 3138557 w 3138915"/>
              <a:gd name="connsiteY2-160" fmla="*/ 536355 h 4512904"/>
              <a:gd name="connsiteX3-161" fmla="*/ 3059044 w 3138915"/>
              <a:gd name="connsiteY3-162" fmla="*/ 4015947 h 4512904"/>
              <a:gd name="connsiteX4-163" fmla="*/ 0 w 3138915"/>
              <a:gd name="connsiteY4-164" fmla="*/ 4512904 h 4512904"/>
              <a:gd name="connsiteX5-165" fmla="*/ 9939 w 3138915"/>
              <a:gd name="connsiteY5-166" fmla="*/ 1023372 h 4512904"/>
              <a:gd name="connsiteX6-167" fmla="*/ 1092946 w 3138915"/>
              <a:gd name="connsiteY6-168" fmla="*/ 0 h 4512904"/>
              <a:gd name="connsiteX0-169" fmla="*/ 1092946 w 3138915"/>
              <a:gd name="connsiteY0-170" fmla="*/ 0 h 4512904"/>
              <a:gd name="connsiteX1-171" fmla="*/ 3138915 w 3138915"/>
              <a:gd name="connsiteY1-172" fmla="*/ 0 h 4512904"/>
              <a:gd name="connsiteX2-173" fmla="*/ 3138557 w 3138915"/>
              <a:gd name="connsiteY2-174" fmla="*/ 536355 h 4512904"/>
              <a:gd name="connsiteX3-175" fmla="*/ 3138557 w 3138915"/>
              <a:gd name="connsiteY3-176" fmla="*/ 4155094 h 4512904"/>
              <a:gd name="connsiteX4-177" fmla="*/ 0 w 3138915"/>
              <a:gd name="connsiteY4-178" fmla="*/ 4512904 h 4512904"/>
              <a:gd name="connsiteX5-179" fmla="*/ 9939 w 3138915"/>
              <a:gd name="connsiteY5-180" fmla="*/ 1023372 h 4512904"/>
              <a:gd name="connsiteX6-181" fmla="*/ 1092946 w 3138915"/>
              <a:gd name="connsiteY6-182" fmla="*/ 0 h 4512904"/>
              <a:gd name="connsiteX0-183" fmla="*/ 1092946 w 3138915"/>
              <a:gd name="connsiteY0-184" fmla="*/ 0 h 4512904"/>
              <a:gd name="connsiteX1-185" fmla="*/ 3138915 w 3138915"/>
              <a:gd name="connsiteY1-186" fmla="*/ 0 h 4512904"/>
              <a:gd name="connsiteX2-187" fmla="*/ 3138557 w 3138915"/>
              <a:gd name="connsiteY2-188" fmla="*/ 536355 h 4512904"/>
              <a:gd name="connsiteX3-189" fmla="*/ 3138557 w 3138915"/>
              <a:gd name="connsiteY3-190" fmla="*/ 4155094 h 4512904"/>
              <a:gd name="connsiteX4-191" fmla="*/ 0 w 3138915"/>
              <a:gd name="connsiteY4-192" fmla="*/ 4512904 h 4512904"/>
              <a:gd name="connsiteX5-193" fmla="*/ 9939 w 3138915"/>
              <a:gd name="connsiteY5-194" fmla="*/ 1023372 h 4512904"/>
              <a:gd name="connsiteX6-195" fmla="*/ 1092946 w 3138915"/>
              <a:gd name="connsiteY6-196" fmla="*/ 0 h 4512904"/>
              <a:gd name="connsiteX0-197" fmla="*/ 1092946 w 3138915"/>
              <a:gd name="connsiteY0-198" fmla="*/ 0 h 4512904"/>
              <a:gd name="connsiteX1-199" fmla="*/ 3138915 w 3138915"/>
              <a:gd name="connsiteY1-200" fmla="*/ 0 h 4512904"/>
              <a:gd name="connsiteX2-201" fmla="*/ 3138557 w 3138915"/>
              <a:gd name="connsiteY2-202" fmla="*/ 536355 h 4512904"/>
              <a:gd name="connsiteX3-203" fmla="*/ 3138557 w 3138915"/>
              <a:gd name="connsiteY3-204" fmla="*/ 4155094 h 4512904"/>
              <a:gd name="connsiteX4-205" fmla="*/ 0 w 3138915"/>
              <a:gd name="connsiteY4-206" fmla="*/ 4512904 h 4512904"/>
              <a:gd name="connsiteX5-207" fmla="*/ 9939 w 3138915"/>
              <a:gd name="connsiteY5-208" fmla="*/ 1023372 h 4512904"/>
              <a:gd name="connsiteX6-209" fmla="*/ 1092946 w 3138915"/>
              <a:gd name="connsiteY6-210" fmla="*/ 0 h 4512904"/>
              <a:gd name="connsiteX0-211" fmla="*/ 1092946 w 3148496"/>
              <a:gd name="connsiteY0-212" fmla="*/ 0 h 4512904"/>
              <a:gd name="connsiteX1-213" fmla="*/ 3138915 w 3148496"/>
              <a:gd name="connsiteY1-214" fmla="*/ 0 h 4512904"/>
              <a:gd name="connsiteX2-215" fmla="*/ 3138557 w 3148496"/>
              <a:gd name="connsiteY2-216" fmla="*/ 536355 h 4512904"/>
              <a:gd name="connsiteX3-217" fmla="*/ 3148496 w 3148496"/>
              <a:gd name="connsiteY3-218" fmla="*/ 4075581 h 4512904"/>
              <a:gd name="connsiteX4-219" fmla="*/ 0 w 3148496"/>
              <a:gd name="connsiteY4-220" fmla="*/ 4512904 h 4512904"/>
              <a:gd name="connsiteX5-221" fmla="*/ 9939 w 3148496"/>
              <a:gd name="connsiteY5-222" fmla="*/ 1023372 h 4512904"/>
              <a:gd name="connsiteX6-223" fmla="*/ 1092946 w 3148496"/>
              <a:gd name="connsiteY6-224" fmla="*/ 0 h 4512904"/>
              <a:gd name="connsiteX0-225" fmla="*/ 1092946 w 3138915"/>
              <a:gd name="connsiteY0-226" fmla="*/ 0 h 4512904"/>
              <a:gd name="connsiteX1-227" fmla="*/ 3138915 w 3138915"/>
              <a:gd name="connsiteY1-228" fmla="*/ 0 h 4512904"/>
              <a:gd name="connsiteX2-229" fmla="*/ 3138557 w 3138915"/>
              <a:gd name="connsiteY2-230" fmla="*/ 536355 h 4512904"/>
              <a:gd name="connsiteX3-231" fmla="*/ 3138557 w 3138915"/>
              <a:gd name="connsiteY3-232" fmla="*/ 4155094 h 4512904"/>
              <a:gd name="connsiteX4-233" fmla="*/ 0 w 3138915"/>
              <a:gd name="connsiteY4-234" fmla="*/ 4512904 h 4512904"/>
              <a:gd name="connsiteX5-235" fmla="*/ 9939 w 3138915"/>
              <a:gd name="connsiteY5-236" fmla="*/ 1023372 h 4512904"/>
              <a:gd name="connsiteX6-237" fmla="*/ 1092946 w 3138915"/>
              <a:gd name="connsiteY6-238" fmla="*/ 0 h 4512904"/>
              <a:gd name="connsiteX0-239" fmla="*/ 1092946 w 3138915"/>
              <a:gd name="connsiteY0-240" fmla="*/ 0 h 4512904"/>
              <a:gd name="connsiteX1-241" fmla="*/ 3138915 w 3138915"/>
              <a:gd name="connsiteY1-242" fmla="*/ 0 h 4512904"/>
              <a:gd name="connsiteX2-243" fmla="*/ 3138557 w 3138915"/>
              <a:gd name="connsiteY2-244" fmla="*/ 536355 h 4512904"/>
              <a:gd name="connsiteX3-245" fmla="*/ 3138557 w 3138915"/>
              <a:gd name="connsiteY3-246" fmla="*/ 4155094 h 4512904"/>
              <a:gd name="connsiteX4-247" fmla="*/ 0 w 3138915"/>
              <a:gd name="connsiteY4-248" fmla="*/ 4512904 h 4512904"/>
              <a:gd name="connsiteX5-249" fmla="*/ 9939 w 3138915"/>
              <a:gd name="connsiteY5-250" fmla="*/ 1023372 h 4512904"/>
              <a:gd name="connsiteX6-251" fmla="*/ 1092946 w 3138915"/>
              <a:gd name="connsiteY6-252" fmla="*/ 0 h 4512904"/>
              <a:gd name="connsiteX0-253" fmla="*/ 1092946 w 3138915"/>
              <a:gd name="connsiteY0-254" fmla="*/ 0 h 4512904"/>
              <a:gd name="connsiteX1-255" fmla="*/ 3138915 w 3138915"/>
              <a:gd name="connsiteY1-256" fmla="*/ 0 h 4512904"/>
              <a:gd name="connsiteX2-257" fmla="*/ 3138557 w 3138915"/>
              <a:gd name="connsiteY2-258" fmla="*/ 536355 h 4512904"/>
              <a:gd name="connsiteX3-259" fmla="*/ 3138557 w 3138915"/>
              <a:gd name="connsiteY3-260" fmla="*/ 4155094 h 4512904"/>
              <a:gd name="connsiteX4-261" fmla="*/ 0 w 3138915"/>
              <a:gd name="connsiteY4-262" fmla="*/ 4512904 h 4512904"/>
              <a:gd name="connsiteX5-263" fmla="*/ 9939 w 3138915"/>
              <a:gd name="connsiteY5-264" fmla="*/ 1023372 h 4512904"/>
              <a:gd name="connsiteX6-265" fmla="*/ 1092946 w 3138915"/>
              <a:gd name="connsiteY6-266" fmla="*/ 0 h 4512904"/>
              <a:gd name="connsiteX0-267" fmla="*/ 1083007 w 3128976"/>
              <a:gd name="connsiteY0-268" fmla="*/ 0 h 4343939"/>
              <a:gd name="connsiteX1-269" fmla="*/ 3128976 w 3128976"/>
              <a:gd name="connsiteY1-270" fmla="*/ 0 h 4343939"/>
              <a:gd name="connsiteX2-271" fmla="*/ 3128618 w 3128976"/>
              <a:gd name="connsiteY2-272" fmla="*/ 536355 h 4343939"/>
              <a:gd name="connsiteX3-273" fmla="*/ 3128618 w 3128976"/>
              <a:gd name="connsiteY3-274" fmla="*/ 4155094 h 4343939"/>
              <a:gd name="connsiteX4-275" fmla="*/ 99391 w 3128976"/>
              <a:gd name="connsiteY4-276" fmla="*/ 4343939 h 4343939"/>
              <a:gd name="connsiteX5-277" fmla="*/ 0 w 3128976"/>
              <a:gd name="connsiteY5-278" fmla="*/ 1023372 h 4343939"/>
              <a:gd name="connsiteX6-279" fmla="*/ 1083007 w 3128976"/>
              <a:gd name="connsiteY6-280" fmla="*/ 0 h 4343939"/>
              <a:gd name="connsiteX0-281" fmla="*/ 1092946 w 3138915"/>
              <a:gd name="connsiteY0-282" fmla="*/ 0 h 4532783"/>
              <a:gd name="connsiteX1-283" fmla="*/ 3138915 w 3138915"/>
              <a:gd name="connsiteY1-284" fmla="*/ 0 h 4532783"/>
              <a:gd name="connsiteX2-285" fmla="*/ 3138557 w 3138915"/>
              <a:gd name="connsiteY2-286" fmla="*/ 536355 h 4532783"/>
              <a:gd name="connsiteX3-287" fmla="*/ 3138557 w 3138915"/>
              <a:gd name="connsiteY3-288" fmla="*/ 4155094 h 4532783"/>
              <a:gd name="connsiteX4-289" fmla="*/ 0 w 3138915"/>
              <a:gd name="connsiteY4-290" fmla="*/ 4532783 h 4532783"/>
              <a:gd name="connsiteX5-291" fmla="*/ 9939 w 3138915"/>
              <a:gd name="connsiteY5-292" fmla="*/ 1023372 h 4532783"/>
              <a:gd name="connsiteX6-293" fmla="*/ 1092946 w 3138915"/>
              <a:gd name="connsiteY6-294" fmla="*/ 0 h 4532783"/>
              <a:gd name="connsiteX0-295" fmla="*/ 1092946 w 3138915"/>
              <a:gd name="connsiteY0-296" fmla="*/ 0 h 4532783"/>
              <a:gd name="connsiteX1-297" fmla="*/ 3138915 w 3138915"/>
              <a:gd name="connsiteY1-298" fmla="*/ 0 h 4532783"/>
              <a:gd name="connsiteX2-299" fmla="*/ 3138557 w 3138915"/>
              <a:gd name="connsiteY2-300" fmla="*/ 536355 h 4532783"/>
              <a:gd name="connsiteX3-301" fmla="*/ 3138557 w 3138915"/>
              <a:gd name="connsiteY3-302" fmla="*/ 4155094 h 4532783"/>
              <a:gd name="connsiteX4-303" fmla="*/ 0 w 3138915"/>
              <a:gd name="connsiteY4-304" fmla="*/ 4532783 h 4532783"/>
              <a:gd name="connsiteX5-305" fmla="*/ 9939 w 3138915"/>
              <a:gd name="connsiteY5-306" fmla="*/ 1023372 h 4532783"/>
              <a:gd name="connsiteX6-307" fmla="*/ 1092946 w 3138915"/>
              <a:gd name="connsiteY6-308" fmla="*/ 0 h 4532783"/>
              <a:gd name="connsiteX0-309" fmla="*/ 1092946 w 3138915"/>
              <a:gd name="connsiteY0-310" fmla="*/ 456 h 4533239"/>
              <a:gd name="connsiteX1-311" fmla="*/ 3138915 w 3138915"/>
              <a:gd name="connsiteY1-312" fmla="*/ 456 h 4533239"/>
              <a:gd name="connsiteX2-313" fmla="*/ 3138557 w 3138915"/>
              <a:gd name="connsiteY2-314" fmla="*/ 536811 h 4533239"/>
              <a:gd name="connsiteX3-315" fmla="*/ 3138557 w 3138915"/>
              <a:gd name="connsiteY3-316" fmla="*/ 4155550 h 4533239"/>
              <a:gd name="connsiteX4-317" fmla="*/ 0 w 3138915"/>
              <a:gd name="connsiteY4-318" fmla="*/ 4533239 h 4533239"/>
              <a:gd name="connsiteX5-319" fmla="*/ 9939 w 3138915"/>
              <a:gd name="connsiteY5-320" fmla="*/ 1023828 h 4533239"/>
              <a:gd name="connsiteX6-321" fmla="*/ 1092946 w 3138915"/>
              <a:gd name="connsiteY6-322" fmla="*/ 456 h 4533239"/>
              <a:gd name="connsiteX0-323" fmla="*/ 1092946 w 3138915"/>
              <a:gd name="connsiteY0-324" fmla="*/ 486 h 4533269"/>
              <a:gd name="connsiteX1-325" fmla="*/ 3138915 w 3138915"/>
              <a:gd name="connsiteY1-326" fmla="*/ 486 h 4533269"/>
              <a:gd name="connsiteX2-327" fmla="*/ 3138557 w 3138915"/>
              <a:gd name="connsiteY2-328" fmla="*/ 536841 h 4533269"/>
              <a:gd name="connsiteX3-329" fmla="*/ 3138557 w 3138915"/>
              <a:gd name="connsiteY3-330" fmla="*/ 4155580 h 4533269"/>
              <a:gd name="connsiteX4-331" fmla="*/ 0 w 3138915"/>
              <a:gd name="connsiteY4-332" fmla="*/ 4533269 h 4533269"/>
              <a:gd name="connsiteX5-333" fmla="*/ 9939 w 3138915"/>
              <a:gd name="connsiteY5-334" fmla="*/ 1023858 h 4533269"/>
              <a:gd name="connsiteX6-335" fmla="*/ 1092946 w 3138915"/>
              <a:gd name="connsiteY6-336" fmla="*/ 486 h 4533269"/>
              <a:gd name="connsiteX0-337" fmla="*/ 1092946 w 3138915"/>
              <a:gd name="connsiteY0-338" fmla="*/ 126 h 4532909"/>
              <a:gd name="connsiteX1-339" fmla="*/ 3138915 w 3138915"/>
              <a:gd name="connsiteY1-340" fmla="*/ 126 h 4532909"/>
              <a:gd name="connsiteX2-341" fmla="*/ 3138557 w 3138915"/>
              <a:gd name="connsiteY2-342" fmla="*/ 536481 h 4532909"/>
              <a:gd name="connsiteX3-343" fmla="*/ 3138557 w 3138915"/>
              <a:gd name="connsiteY3-344" fmla="*/ 4155220 h 4532909"/>
              <a:gd name="connsiteX4-345" fmla="*/ 0 w 3138915"/>
              <a:gd name="connsiteY4-346" fmla="*/ 4532909 h 4532909"/>
              <a:gd name="connsiteX5-347" fmla="*/ 9939 w 3138915"/>
              <a:gd name="connsiteY5-348" fmla="*/ 1023498 h 4532909"/>
              <a:gd name="connsiteX6-349" fmla="*/ 1092946 w 3138915"/>
              <a:gd name="connsiteY6-350" fmla="*/ 126 h 4532909"/>
              <a:gd name="connsiteX0-351" fmla="*/ 1092946 w 3138915"/>
              <a:gd name="connsiteY0-352" fmla="*/ 139 h 4532922"/>
              <a:gd name="connsiteX1-353" fmla="*/ 3138915 w 3138915"/>
              <a:gd name="connsiteY1-354" fmla="*/ 139 h 4532922"/>
              <a:gd name="connsiteX2-355" fmla="*/ 3138557 w 3138915"/>
              <a:gd name="connsiteY2-356" fmla="*/ 536494 h 4532922"/>
              <a:gd name="connsiteX3-357" fmla="*/ 3138557 w 3138915"/>
              <a:gd name="connsiteY3-358" fmla="*/ 4155233 h 4532922"/>
              <a:gd name="connsiteX4-359" fmla="*/ 0 w 3138915"/>
              <a:gd name="connsiteY4-360" fmla="*/ 4532922 h 4532922"/>
              <a:gd name="connsiteX5-361" fmla="*/ 9939 w 3138915"/>
              <a:gd name="connsiteY5-362" fmla="*/ 1023511 h 4532922"/>
              <a:gd name="connsiteX6-363" fmla="*/ 1092946 w 3138915"/>
              <a:gd name="connsiteY6-364" fmla="*/ 139 h 4532922"/>
              <a:gd name="connsiteX0-365" fmla="*/ 1092946 w 6070958"/>
              <a:gd name="connsiteY0-366" fmla="*/ 9939 h 4542722"/>
              <a:gd name="connsiteX1-367" fmla="*/ 6070958 w 6070958"/>
              <a:gd name="connsiteY1-368" fmla="*/ 0 h 4542722"/>
              <a:gd name="connsiteX2-369" fmla="*/ 3138557 w 6070958"/>
              <a:gd name="connsiteY2-370" fmla="*/ 546294 h 4542722"/>
              <a:gd name="connsiteX3-371" fmla="*/ 3138557 w 6070958"/>
              <a:gd name="connsiteY3-372" fmla="*/ 4165033 h 4542722"/>
              <a:gd name="connsiteX4-373" fmla="*/ 0 w 6070958"/>
              <a:gd name="connsiteY4-374" fmla="*/ 4542722 h 4542722"/>
              <a:gd name="connsiteX5-375" fmla="*/ 9939 w 6070958"/>
              <a:gd name="connsiteY5-376" fmla="*/ 1033311 h 4542722"/>
              <a:gd name="connsiteX6-377" fmla="*/ 1092946 w 6070958"/>
              <a:gd name="connsiteY6-378" fmla="*/ 9939 h 4542722"/>
              <a:gd name="connsiteX0-379" fmla="*/ 1092946 w 6080540"/>
              <a:gd name="connsiteY0-380" fmla="*/ 9939 h 4542722"/>
              <a:gd name="connsiteX1-381" fmla="*/ 6070958 w 6080540"/>
              <a:gd name="connsiteY1-382" fmla="*/ 0 h 4542722"/>
              <a:gd name="connsiteX2-383" fmla="*/ 6080539 w 6080540"/>
              <a:gd name="connsiteY2-384" fmla="*/ 2325398 h 4542722"/>
              <a:gd name="connsiteX3-385" fmla="*/ 3138557 w 6080540"/>
              <a:gd name="connsiteY3-386" fmla="*/ 4165033 h 4542722"/>
              <a:gd name="connsiteX4-387" fmla="*/ 0 w 6080540"/>
              <a:gd name="connsiteY4-388" fmla="*/ 4542722 h 4542722"/>
              <a:gd name="connsiteX5-389" fmla="*/ 9939 w 6080540"/>
              <a:gd name="connsiteY5-390" fmla="*/ 1033311 h 4542722"/>
              <a:gd name="connsiteX6-391" fmla="*/ 1092946 w 6080540"/>
              <a:gd name="connsiteY6-392" fmla="*/ 9939 h 4542722"/>
              <a:gd name="connsiteX0-393" fmla="*/ 1092946 w 6080540"/>
              <a:gd name="connsiteY0-394" fmla="*/ 9939 h 4542722"/>
              <a:gd name="connsiteX1-395" fmla="*/ 6070958 w 6080540"/>
              <a:gd name="connsiteY1-396" fmla="*/ 0 h 4542722"/>
              <a:gd name="connsiteX2-397" fmla="*/ 6080539 w 6080540"/>
              <a:gd name="connsiteY2-398" fmla="*/ 2325398 h 4542722"/>
              <a:gd name="connsiteX3-399" fmla="*/ 6070600 w 6080540"/>
              <a:gd name="connsiteY3-400" fmla="*/ 4045763 h 4542722"/>
              <a:gd name="connsiteX4-401" fmla="*/ 0 w 6080540"/>
              <a:gd name="connsiteY4-402" fmla="*/ 4542722 h 4542722"/>
              <a:gd name="connsiteX5-403" fmla="*/ 9939 w 6080540"/>
              <a:gd name="connsiteY5-404" fmla="*/ 1033311 h 4542722"/>
              <a:gd name="connsiteX6-405" fmla="*/ 1092946 w 6080540"/>
              <a:gd name="connsiteY6-406" fmla="*/ 9939 h 4542722"/>
              <a:gd name="connsiteX0-407" fmla="*/ 1083008 w 6070602"/>
              <a:gd name="connsiteY0-408" fmla="*/ 9939 h 4413514"/>
              <a:gd name="connsiteX1-409" fmla="*/ 6061020 w 6070602"/>
              <a:gd name="connsiteY1-410" fmla="*/ 0 h 4413514"/>
              <a:gd name="connsiteX2-411" fmla="*/ 6070601 w 6070602"/>
              <a:gd name="connsiteY2-412" fmla="*/ 2325398 h 4413514"/>
              <a:gd name="connsiteX3-413" fmla="*/ 6060662 w 6070602"/>
              <a:gd name="connsiteY3-414" fmla="*/ 4045763 h 4413514"/>
              <a:gd name="connsiteX4-415" fmla="*/ 218662 w 6070602"/>
              <a:gd name="connsiteY4-416" fmla="*/ 4413514 h 4413514"/>
              <a:gd name="connsiteX5-417" fmla="*/ 1 w 6070602"/>
              <a:gd name="connsiteY5-418" fmla="*/ 1033311 h 4413514"/>
              <a:gd name="connsiteX6-419" fmla="*/ 1083008 w 6070602"/>
              <a:gd name="connsiteY6-420" fmla="*/ 9939 h 4413514"/>
              <a:gd name="connsiteX0-421" fmla="*/ 1083008 w 6070602"/>
              <a:gd name="connsiteY0-422" fmla="*/ 9939 h 4642114"/>
              <a:gd name="connsiteX1-423" fmla="*/ 6061020 w 6070602"/>
              <a:gd name="connsiteY1-424" fmla="*/ 0 h 4642114"/>
              <a:gd name="connsiteX2-425" fmla="*/ 6070601 w 6070602"/>
              <a:gd name="connsiteY2-426" fmla="*/ 2325398 h 4642114"/>
              <a:gd name="connsiteX3-427" fmla="*/ 6060662 w 6070602"/>
              <a:gd name="connsiteY3-428" fmla="*/ 4045763 h 4642114"/>
              <a:gd name="connsiteX4-429" fmla="*/ 9940 w 6070602"/>
              <a:gd name="connsiteY4-430" fmla="*/ 4642114 h 4642114"/>
              <a:gd name="connsiteX5-431" fmla="*/ 1 w 6070602"/>
              <a:gd name="connsiteY5-432" fmla="*/ 1033311 h 4642114"/>
              <a:gd name="connsiteX6-433" fmla="*/ 1083008 w 6070602"/>
              <a:gd name="connsiteY6-434" fmla="*/ 9939 h 4642114"/>
              <a:gd name="connsiteX0-435" fmla="*/ 1073068 w 6060662"/>
              <a:gd name="connsiteY0-436" fmla="*/ 9939 h 4642114"/>
              <a:gd name="connsiteX1-437" fmla="*/ 6051080 w 6060662"/>
              <a:gd name="connsiteY1-438" fmla="*/ 0 h 4642114"/>
              <a:gd name="connsiteX2-439" fmla="*/ 6060661 w 6060662"/>
              <a:gd name="connsiteY2-440" fmla="*/ 2325398 h 4642114"/>
              <a:gd name="connsiteX3-441" fmla="*/ 6050722 w 6060662"/>
              <a:gd name="connsiteY3-442" fmla="*/ 4045763 h 4642114"/>
              <a:gd name="connsiteX4-443" fmla="*/ 0 w 6060662"/>
              <a:gd name="connsiteY4-444" fmla="*/ 4642114 h 4642114"/>
              <a:gd name="connsiteX5-445" fmla="*/ 168966 w 6060662"/>
              <a:gd name="connsiteY5-446" fmla="*/ 1023372 h 4642114"/>
              <a:gd name="connsiteX6-447" fmla="*/ 1073068 w 6060662"/>
              <a:gd name="connsiteY6-448" fmla="*/ 9939 h 4642114"/>
              <a:gd name="connsiteX0-449" fmla="*/ 1073068 w 6060662"/>
              <a:gd name="connsiteY0-450" fmla="*/ 9939 h 4642114"/>
              <a:gd name="connsiteX1-451" fmla="*/ 6051080 w 6060662"/>
              <a:gd name="connsiteY1-452" fmla="*/ 0 h 4642114"/>
              <a:gd name="connsiteX2-453" fmla="*/ 6060661 w 6060662"/>
              <a:gd name="connsiteY2-454" fmla="*/ 2325398 h 4642114"/>
              <a:gd name="connsiteX3-455" fmla="*/ 6050722 w 6060662"/>
              <a:gd name="connsiteY3-456" fmla="*/ 4045763 h 4642114"/>
              <a:gd name="connsiteX4-457" fmla="*/ 0 w 6060662"/>
              <a:gd name="connsiteY4-458" fmla="*/ 4642114 h 4642114"/>
              <a:gd name="connsiteX5-459" fmla="*/ 0 w 6060662"/>
              <a:gd name="connsiteY5-460" fmla="*/ 1023372 h 4642114"/>
              <a:gd name="connsiteX6-461" fmla="*/ 1073068 w 6060662"/>
              <a:gd name="connsiteY6-462" fmla="*/ 9939 h 4642114"/>
              <a:gd name="connsiteX0-463" fmla="*/ 1073068 w 6060662"/>
              <a:gd name="connsiteY0-464" fmla="*/ 9939 h 4642114"/>
              <a:gd name="connsiteX1-465" fmla="*/ 6051080 w 6060662"/>
              <a:gd name="connsiteY1-466" fmla="*/ 0 h 4642114"/>
              <a:gd name="connsiteX2-467" fmla="*/ 6060661 w 6060662"/>
              <a:gd name="connsiteY2-468" fmla="*/ 2325398 h 4642114"/>
              <a:gd name="connsiteX3-469" fmla="*/ 6050722 w 6060662"/>
              <a:gd name="connsiteY3-470" fmla="*/ 4045763 h 4642114"/>
              <a:gd name="connsiteX4-471" fmla="*/ 0 w 6060662"/>
              <a:gd name="connsiteY4-472" fmla="*/ 4642114 h 4642114"/>
              <a:gd name="connsiteX5-473" fmla="*/ 0 w 6060662"/>
              <a:gd name="connsiteY5-474" fmla="*/ 1023372 h 4642114"/>
              <a:gd name="connsiteX6-475" fmla="*/ 1073068 w 6060662"/>
              <a:gd name="connsiteY6-476" fmla="*/ 9939 h 4642114"/>
              <a:gd name="connsiteX0-477" fmla="*/ 1073068 w 6060662"/>
              <a:gd name="connsiteY0-478" fmla="*/ 9939 h 4642114"/>
              <a:gd name="connsiteX1-479" fmla="*/ 6051080 w 6060662"/>
              <a:gd name="connsiteY1-480" fmla="*/ 0 h 4642114"/>
              <a:gd name="connsiteX2-481" fmla="*/ 6060661 w 6060662"/>
              <a:gd name="connsiteY2-482" fmla="*/ 2325398 h 4642114"/>
              <a:gd name="connsiteX3-483" fmla="*/ 6050722 w 6060662"/>
              <a:gd name="connsiteY3-484" fmla="*/ 4045763 h 4642114"/>
              <a:gd name="connsiteX4-485" fmla="*/ 0 w 6060662"/>
              <a:gd name="connsiteY4-486" fmla="*/ 4642114 h 4642114"/>
              <a:gd name="connsiteX5-487" fmla="*/ 0 w 6060662"/>
              <a:gd name="connsiteY5-488" fmla="*/ 1023372 h 4642114"/>
              <a:gd name="connsiteX6-489" fmla="*/ 1073068 w 6060662"/>
              <a:gd name="connsiteY6-490" fmla="*/ 9939 h 4642114"/>
              <a:gd name="connsiteX0-491" fmla="*/ 1073068 w 6060662"/>
              <a:gd name="connsiteY0-492" fmla="*/ 9939 h 4642114"/>
              <a:gd name="connsiteX1-493" fmla="*/ 6051080 w 6060662"/>
              <a:gd name="connsiteY1-494" fmla="*/ 0 h 4642114"/>
              <a:gd name="connsiteX2-495" fmla="*/ 6060661 w 6060662"/>
              <a:gd name="connsiteY2-496" fmla="*/ 2325398 h 4642114"/>
              <a:gd name="connsiteX3-497" fmla="*/ 5961270 w 6060662"/>
              <a:gd name="connsiteY3-498" fmla="*/ 3926493 h 4642114"/>
              <a:gd name="connsiteX4-499" fmla="*/ 0 w 6060662"/>
              <a:gd name="connsiteY4-500" fmla="*/ 4642114 h 4642114"/>
              <a:gd name="connsiteX5-501" fmla="*/ 0 w 6060662"/>
              <a:gd name="connsiteY5-502" fmla="*/ 1023372 h 4642114"/>
              <a:gd name="connsiteX6-503" fmla="*/ 1073068 w 6060662"/>
              <a:gd name="connsiteY6-504" fmla="*/ 9939 h 4642114"/>
              <a:gd name="connsiteX0-505" fmla="*/ 1073068 w 6060662"/>
              <a:gd name="connsiteY0-506" fmla="*/ 9939 h 4642114"/>
              <a:gd name="connsiteX1-507" fmla="*/ 6051080 w 6060662"/>
              <a:gd name="connsiteY1-508" fmla="*/ 0 h 4642114"/>
              <a:gd name="connsiteX2-509" fmla="*/ 6060661 w 6060662"/>
              <a:gd name="connsiteY2-510" fmla="*/ 2325398 h 4642114"/>
              <a:gd name="connsiteX3-511" fmla="*/ 6060661 w 6060662"/>
              <a:gd name="connsiteY3-512" fmla="*/ 4045763 h 4642114"/>
              <a:gd name="connsiteX4-513" fmla="*/ 0 w 6060662"/>
              <a:gd name="connsiteY4-514" fmla="*/ 4642114 h 4642114"/>
              <a:gd name="connsiteX5-515" fmla="*/ 0 w 6060662"/>
              <a:gd name="connsiteY5-516" fmla="*/ 1023372 h 4642114"/>
              <a:gd name="connsiteX6-517" fmla="*/ 1073068 w 6060662"/>
              <a:gd name="connsiteY6-518" fmla="*/ 9939 h 4642114"/>
              <a:gd name="connsiteX0-519" fmla="*/ 1073068 w 9132210"/>
              <a:gd name="connsiteY0-520" fmla="*/ 9939 h 4642114"/>
              <a:gd name="connsiteX1-521" fmla="*/ 9132210 w 9132210"/>
              <a:gd name="connsiteY1-522" fmla="*/ 0 h 4642114"/>
              <a:gd name="connsiteX2-523" fmla="*/ 6060661 w 9132210"/>
              <a:gd name="connsiteY2-524" fmla="*/ 2325398 h 4642114"/>
              <a:gd name="connsiteX3-525" fmla="*/ 6060661 w 9132210"/>
              <a:gd name="connsiteY3-526" fmla="*/ 4045763 h 4642114"/>
              <a:gd name="connsiteX4-527" fmla="*/ 0 w 9132210"/>
              <a:gd name="connsiteY4-528" fmla="*/ 4642114 h 4642114"/>
              <a:gd name="connsiteX5-529" fmla="*/ 0 w 9132210"/>
              <a:gd name="connsiteY5-530" fmla="*/ 1023372 h 4642114"/>
              <a:gd name="connsiteX6-531" fmla="*/ 1073068 w 9132210"/>
              <a:gd name="connsiteY6-532" fmla="*/ 9939 h 4642114"/>
              <a:gd name="connsiteX0-533" fmla="*/ 1073068 w 9132210"/>
              <a:gd name="connsiteY0-534" fmla="*/ 9939 h 4642114"/>
              <a:gd name="connsiteX1-535" fmla="*/ 9132210 w 9132210"/>
              <a:gd name="connsiteY1-536" fmla="*/ 0 h 4642114"/>
              <a:gd name="connsiteX2-537" fmla="*/ 6060661 w 9132210"/>
              <a:gd name="connsiteY2-538" fmla="*/ 2325398 h 4642114"/>
              <a:gd name="connsiteX3-539" fmla="*/ 9111974 w 9132210"/>
              <a:gd name="connsiteY3-540" fmla="*/ 4065641 h 4642114"/>
              <a:gd name="connsiteX4-541" fmla="*/ 0 w 9132210"/>
              <a:gd name="connsiteY4-542" fmla="*/ 4642114 h 4642114"/>
              <a:gd name="connsiteX5-543" fmla="*/ 0 w 9132210"/>
              <a:gd name="connsiteY5-544" fmla="*/ 1023372 h 4642114"/>
              <a:gd name="connsiteX6-545" fmla="*/ 1073068 w 9132210"/>
              <a:gd name="connsiteY6-546" fmla="*/ 9939 h 4642114"/>
              <a:gd name="connsiteX0-547" fmla="*/ 1073068 w 9132210"/>
              <a:gd name="connsiteY0-548" fmla="*/ 9939 h 4642114"/>
              <a:gd name="connsiteX1-549" fmla="*/ 9132210 w 9132210"/>
              <a:gd name="connsiteY1-550" fmla="*/ 0 h 4642114"/>
              <a:gd name="connsiteX2-551" fmla="*/ 9121913 w 9132210"/>
              <a:gd name="connsiteY2-552" fmla="*/ 2156433 h 4642114"/>
              <a:gd name="connsiteX3-553" fmla="*/ 9111974 w 9132210"/>
              <a:gd name="connsiteY3-554" fmla="*/ 4065641 h 4642114"/>
              <a:gd name="connsiteX4-555" fmla="*/ 0 w 9132210"/>
              <a:gd name="connsiteY4-556" fmla="*/ 4642114 h 4642114"/>
              <a:gd name="connsiteX5-557" fmla="*/ 0 w 9132210"/>
              <a:gd name="connsiteY5-558" fmla="*/ 1023372 h 4642114"/>
              <a:gd name="connsiteX6-559" fmla="*/ 1073068 w 9132210"/>
              <a:gd name="connsiteY6-560" fmla="*/ 9939 h 4642114"/>
              <a:gd name="connsiteX0-561" fmla="*/ 1073068 w 9132210"/>
              <a:gd name="connsiteY0-562" fmla="*/ 9939 h 4473149"/>
              <a:gd name="connsiteX1-563" fmla="*/ 9132210 w 9132210"/>
              <a:gd name="connsiteY1-564" fmla="*/ 0 h 4473149"/>
              <a:gd name="connsiteX2-565" fmla="*/ 9121913 w 9132210"/>
              <a:gd name="connsiteY2-566" fmla="*/ 2156433 h 4473149"/>
              <a:gd name="connsiteX3-567" fmla="*/ 9111974 w 9132210"/>
              <a:gd name="connsiteY3-568" fmla="*/ 4065641 h 4473149"/>
              <a:gd name="connsiteX4-569" fmla="*/ 318052 w 9132210"/>
              <a:gd name="connsiteY4-570" fmla="*/ 4473149 h 4473149"/>
              <a:gd name="connsiteX5-571" fmla="*/ 0 w 9132210"/>
              <a:gd name="connsiteY5-572" fmla="*/ 1023372 h 4473149"/>
              <a:gd name="connsiteX6-573" fmla="*/ 1073068 w 9132210"/>
              <a:gd name="connsiteY6-574" fmla="*/ 9939 h 4473149"/>
              <a:gd name="connsiteX0-575" fmla="*/ 1073069 w 9132211"/>
              <a:gd name="connsiteY0-576" fmla="*/ 9939 h 4960166"/>
              <a:gd name="connsiteX1-577" fmla="*/ 9132211 w 9132211"/>
              <a:gd name="connsiteY1-578" fmla="*/ 0 h 4960166"/>
              <a:gd name="connsiteX2-579" fmla="*/ 9121914 w 9132211"/>
              <a:gd name="connsiteY2-580" fmla="*/ 2156433 h 4960166"/>
              <a:gd name="connsiteX3-581" fmla="*/ 9111975 w 9132211"/>
              <a:gd name="connsiteY3-582" fmla="*/ 4065641 h 4960166"/>
              <a:gd name="connsiteX4-583" fmla="*/ 0 w 9132211"/>
              <a:gd name="connsiteY4-584" fmla="*/ 4960166 h 4960166"/>
              <a:gd name="connsiteX5-585" fmla="*/ 1 w 9132211"/>
              <a:gd name="connsiteY5-586" fmla="*/ 1023372 h 4960166"/>
              <a:gd name="connsiteX6-587" fmla="*/ 1073069 w 9132211"/>
              <a:gd name="connsiteY6-588" fmla="*/ 9939 h 4960166"/>
              <a:gd name="connsiteX0-589" fmla="*/ 1073069 w 9132211"/>
              <a:gd name="connsiteY0-590" fmla="*/ 9939 h 4975245"/>
              <a:gd name="connsiteX1-591" fmla="*/ 9132211 w 9132211"/>
              <a:gd name="connsiteY1-592" fmla="*/ 0 h 4975245"/>
              <a:gd name="connsiteX2-593" fmla="*/ 9121914 w 9132211"/>
              <a:gd name="connsiteY2-594" fmla="*/ 2156433 h 4975245"/>
              <a:gd name="connsiteX3-595" fmla="*/ 9111975 w 9132211"/>
              <a:gd name="connsiteY3-596" fmla="*/ 4065641 h 4975245"/>
              <a:gd name="connsiteX4-597" fmla="*/ 0 w 9132211"/>
              <a:gd name="connsiteY4-598" fmla="*/ 4960166 h 4975245"/>
              <a:gd name="connsiteX5-599" fmla="*/ 1 w 9132211"/>
              <a:gd name="connsiteY5-600" fmla="*/ 1023372 h 4975245"/>
              <a:gd name="connsiteX6-601" fmla="*/ 1073069 w 9132211"/>
              <a:gd name="connsiteY6-602" fmla="*/ 9939 h 4975245"/>
              <a:gd name="connsiteX0-603" fmla="*/ 1073069 w 9132211"/>
              <a:gd name="connsiteY0-604" fmla="*/ 9939 h 4982269"/>
              <a:gd name="connsiteX1-605" fmla="*/ 9132211 w 9132211"/>
              <a:gd name="connsiteY1-606" fmla="*/ 0 h 4982269"/>
              <a:gd name="connsiteX2-607" fmla="*/ 9121914 w 9132211"/>
              <a:gd name="connsiteY2-608" fmla="*/ 2156433 h 4982269"/>
              <a:gd name="connsiteX3-609" fmla="*/ 9131853 w 9132211"/>
              <a:gd name="connsiteY3-610" fmla="*/ 4333997 h 4982269"/>
              <a:gd name="connsiteX4-611" fmla="*/ 0 w 9132211"/>
              <a:gd name="connsiteY4-612" fmla="*/ 4960166 h 4982269"/>
              <a:gd name="connsiteX5-613" fmla="*/ 1 w 9132211"/>
              <a:gd name="connsiteY5-614" fmla="*/ 1023372 h 4982269"/>
              <a:gd name="connsiteX6-615" fmla="*/ 1073069 w 9132211"/>
              <a:gd name="connsiteY6-616" fmla="*/ 9939 h 4982269"/>
              <a:gd name="connsiteX0-617" fmla="*/ 1073069 w 9132211"/>
              <a:gd name="connsiteY0-618" fmla="*/ 9939 h 4977040"/>
              <a:gd name="connsiteX1-619" fmla="*/ 9132211 w 9132211"/>
              <a:gd name="connsiteY1-620" fmla="*/ 0 h 4977040"/>
              <a:gd name="connsiteX2-621" fmla="*/ 9121914 w 9132211"/>
              <a:gd name="connsiteY2-622" fmla="*/ 2156433 h 4977040"/>
              <a:gd name="connsiteX3-623" fmla="*/ 9062279 w 9132211"/>
              <a:gd name="connsiteY3-624" fmla="*/ 4155093 h 4977040"/>
              <a:gd name="connsiteX4-625" fmla="*/ 0 w 9132211"/>
              <a:gd name="connsiteY4-626" fmla="*/ 4960166 h 4977040"/>
              <a:gd name="connsiteX5-627" fmla="*/ 1 w 9132211"/>
              <a:gd name="connsiteY5-628" fmla="*/ 1023372 h 4977040"/>
              <a:gd name="connsiteX6-629" fmla="*/ 1073069 w 9132211"/>
              <a:gd name="connsiteY6-630" fmla="*/ 9939 h 4977040"/>
              <a:gd name="connsiteX0-631" fmla="*/ 1073069 w 9132211"/>
              <a:gd name="connsiteY0-632" fmla="*/ 9939 h 4981537"/>
              <a:gd name="connsiteX1-633" fmla="*/ 9132211 w 9132211"/>
              <a:gd name="connsiteY1-634" fmla="*/ 0 h 4981537"/>
              <a:gd name="connsiteX2-635" fmla="*/ 9121914 w 9132211"/>
              <a:gd name="connsiteY2-636" fmla="*/ 2156433 h 4981537"/>
              <a:gd name="connsiteX3-637" fmla="*/ 9131853 w 9132211"/>
              <a:gd name="connsiteY3-638" fmla="*/ 4314119 h 4981537"/>
              <a:gd name="connsiteX4-639" fmla="*/ 0 w 9132211"/>
              <a:gd name="connsiteY4-640" fmla="*/ 4960166 h 4981537"/>
              <a:gd name="connsiteX5-641" fmla="*/ 1 w 9132211"/>
              <a:gd name="connsiteY5-642" fmla="*/ 1023372 h 4981537"/>
              <a:gd name="connsiteX6-643" fmla="*/ 1073069 w 9132211"/>
              <a:gd name="connsiteY6-644" fmla="*/ 9939 h 4981537"/>
              <a:gd name="connsiteX0-645" fmla="*/ 1073069 w 9132211"/>
              <a:gd name="connsiteY0-646" fmla="*/ 9939 h 4982603"/>
              <a:gd name="connsiteX1-647" fmla="*/ 9132211 w 9132211"/>
              <a:gd name="connsiteY1-648" fmla="*/ 0 h 4982603"/>
              <a:gd name="connsiteX2-649" fmla="*/ 9121914 w 9132211"/>
              <a:gd name="connsiteY2-650" fmla="*/ 2156433 h 4982603"/>
              <a:gd name="connsiteX3-651" fmla="*/ 9131853 w 9132211"/>
              <a:gd name="connsiteY3-652" fmla="*/ 4314119 h 4982603"/>
              <a:gd name="connsiteX4-653" fmla="*/ 0 w 9132211"/>
              <a:gd name="connsiteY4-654" fmla="*/ 4960166 h 4982603"/>
              <a:gd name="connsiteX5-655" fmla="*/ 1 w 9132211"/>
              <a:gd name="connsiteY5-656" fmla="*/ 1023372 h 4982603"/>
              <a:gd name="connsiteX6-657" fmla="*/ 1073069 w 9132211"/>
              <a:gd name="connsiteY6-658" fmla="*/ 9939 h 4982603"/>
              <a:gd name="connsiteX0-659" fmla="*/ 1073069 w 9132211"/>
              <a:gd name="connsiteY0-660" fmla="*/ 9939 h 4968179"/>
              <a:gd name="connsiteX1-661" fmla="*/ 9132211 w 9132211"/>
              <a:gd name="connsiteY1-662" fmla="*/ 0 h 4968179"/>
              <a:gd name="connsiteX2-663" fmla="*/ 9121914 w 9132211"/>
              <a:gd name="connsiteY2-664" fmla="*/ 2156433 h 4968179"/>
              <a:gd name="connsiteX3-665" fmla="*/ 9131853 w 9132211"/>
              <a:gd name="connsiteY3-666" fmla="*/ 4314119 h 4968179"/>
              <a:gd name="connsiteX4-667" fmla="*/ 0 w 9132211"/>
              <a:gd name="connsiteY4-668" fmla="*/ 4960166 h 4968179"/>
              <a:gd name="connsiteX5-669" fmla="*/ 1 w 9132211"/>
              <a:gd name="connsiteY5-670" fmla="*/ 1023372 h 4968179"/>
              <a:gd name="connsiteX6-671" fmla="*/ 1073069 w 9132211"/>
              <a:gd name="connsiteY6-672" fmla="*/ 9939 h 4968179"/>
              <a:gd name="connsiteX0-673" fmla="*/ 1073069 w 9132211"/>
              <a:gd name="connsiteY0-674" fmla="*/ 9939 h 4972050"/>
              <a:gd name="connsiteX1-675" fmla="*/ 9132211 w 9132211"/>
              <a:gd name="connsiteY1-676" fmla="*/ 0 h 4972050"/>
              <a:gd name="connsiteX2-677" fmla="*/ 9121914 w 9132211"/>
              <a:gd name="connsiteY2-678" fmla="*/ 2156433 h 4972050"/>
              <a:gd name="connsiteX3-679" fmla="*/ 9131853 w 9132211"/>
              <a:gd name="connsiteY3-680" fmla="*/ 4314119 h 4972050"/>
              <a:gd name="connsiteX4-681" fmla="*/ 0 w 9132211"/>
              <a:gd name="connsiteY4-682" fmla="*/ 4960166 h 4972050"/>
              <a:gd name="connsiteX5-683" fmla="*/ 1 w 9132211"/>
              <a:gd name="connsiteY5-684" fmla="*/ 1023372 h 4972050"/>
              <a:gd name="connsiteX6-685" fmla="*/ 1073069 w 9132211"/>
              <a:gd name="connsiteY6-686" fmla="*/ 9939 h 4972050"/>
              <a:gd name="connsiteX0-687" fmla="*/ 1073069 w 9132211"/>
              <a:gd name="connsiteY0-688" fmla="*/ 9939 h 4971713"/>
              <a:gd name="connsiteX1-689" fmla="*/ 9132211 w 9132211"/>
              <a:gd name="connsiteY1-690" fmla="*/ 0 h 4971713"/>
              <a:gd name="connsiteX2-691" fmla="*/ 9121914 w 9132211"/>
              <a:gd name="connsiteY2-692" fmla="*/ 2156433 h 4971713"/>
              <a:gd name="connsiteX3-693" fmla="*/ 9131853 w 9132211"/>
              <a:gd name="connsiteY3-694" fmla="*/ 4314119 h 4971713"/>
              <a:gd name="connsiteX4-695" fmla="*/ 0 w 9132211"/>
              <a:gd name="connsiteY4-696" fmla="*/ 4960166 h 4971713"/>
              <a:gd name="connsiteX5-697" fmla="*/ 1 w 9132211"/>
              <a:gd name="connsiteY5-698" fmla="*/ 1023372 h 4971713"/>
              <a:gd name="connsiteX6-699" fmla="*/ 1073069 w 9132211"/>
              <a:gd name="connsiteY6-700" fmla="*/ 9939 h 4971713"/>
              <a:gd name="connsiteX0-701" fmla="*/ 1102887 w 9132211"/>
              <a:gd name="connsiteY0-702" fmla="*/ 9939 h 4971713"/>
              <a:gd name="connsiteX1-703" fmla="*/ 9132211 w 9132211"/>
              <a:gd name="connsiteY1-704" fmla="*/ 0 h 4971713"/>
              <a:gd name="connsiteX2-705" fmla="*/ 9121914 w 9132211"/>
              <a:gd name="connsiteY2-706" fmla="*/ 2156433 h 4971713"/>
              <a:gd name="connsiteX3-707" fmla="*/ 9131853 w 9132211"/>
              <a:gd name="connsiteY3-708" fmla="*/ 4314119 h 4971713"/>
              <a:gd name="connsiteX4-709" fmla="*/ 0 w 9132211"/>
              <a:gd name="connsiteY4-710" fmla="*/ 4960166 h 4971713"/>
              <a:gd name="connsiteX5-711" fmla="*/ 1 w 9132211"/>
              <a:gd name="connsiteY5-712" fmla="*/ 1023372 h 4971713"/>
              <a:gd name="connsiteX6-713" fmla="*/ 1102887 w 9132211"/>
              <a:gd name="connsiteY6-714" fmla="*/ 9939 h 4971713"/>
              <a:gd name="connsiteX0-715" fmla="*/ 1102887 w 9132211"/>
              <a:gd name="connsiteY0-716" fmla="*/ 9939 h 4971713"/>
              <a:gd name="connsiteX1-717" fmla="*/ 9132211 w 9132211"/>
              <a:gd name="connsiteY1-718" fmla="*/ 0 h 4971713"/>
              <a:gd name="connsiteX2-719" fmla="*/ 9121914 w 9132211"/>
              <a:gd name="connsiteY2-720" fmla="*/ 2156433 h 4971713"/>
              <a:gd name="connsiteX3-721" fmla="*/ 9131853 w 9132211"/>
              <a:gd name="connsiteY3-722" fmla="*/ 4314119 h 4971713"/>
              <a:gd name="connsiteX4-723" fmla="*/ 0 w 9132211"/>
              <a:gd name="connsiteY4-724" fmla="*/ 4960166 h 4971713"/>
              <a:gd name="connsiteX5-725" fmla="*/ 1 w 9132211"/>
              <a:gd name="connsiteY5-726" fmla="*/ 1117530 h 4971713"/>
              <a:gd name="connsiteX6-727" fmla="*/ 1102887 w 9132211"/>
              <a:gd name="connsiteY6-728" fmla="*/ 9939 h 4971713"/>
              <a:gd name="connsiteX0-729" fmla="*/ 1073069 w 9132211"/>
              <a:gd name="connsiteY0-730" fmla="*/ 30862 h 4971713"/>
              <a:gd name="connsiteX1-731" fmla="*/ 9132211 w 9132211"/>
              <a:gd name="connsiteY1-732" fmla="*/ 0 h 4971713"/>
              <a:gd name="connsiteX2-733" fmla="*/ 9121914 w 9132211"/>
              <a:gd name="connsiteY2-734" fmla="*/ 2156433 h 4971713"/>
              <a:gd name="connsiteX3-735" fmla="*/ 9131853 w 9132211"/>
              <a:gd name="connsiteY3-736" fmla="*/ 4314119 h 4971713"/>
              <a:gd name="connsiteX4-737" fmla="*/ 0 w 9132211"/>
              <a:gd name="connsiteY4-738" fmla="*/ 4960166 h 4971713"/>
              <a:gd name="connsiteX5-739" fmla="*/ 1 w 9132211"/>
              <a:gd name="connsiteY5-740" fmla="*/ 1117530 h 4971713"/>
              <a:gd name="connsiteX6-741" fmla="*/ 1073069 w 9132211"/>
              <a:gd name="connsiteY6-742" fmla="*/ 30862 h 4971713"/>
              <a:gd name="connsiteX0-743" fmla="*/ 1073069 w 9132211"/>
              <a:gd name="connsiteY0-744" fmla="*/ 9938 h 4950789"/>
              <a:gd name="connsiteX1-745" fmla="*/ 9132211 w 9132211"/>
              <a:gd name="connsiteY1-746" fmla="*/ 0 h 4950789"/>
              <a:gd name="connsiteX2-747" fmla="*/ 9121914 w 9132211"/>
              <a:gd name="connsiteY2-748" fmla="*/ 2135509 h 4950789"/>
              <a:gd name="connsiteX3-749" fmla="*/ 9131853 w 9132211"/>
              <a:gd name="connsiteY3-750" fmla="*/ 4293195 h 4950789"/>
              <a:gd name="connsiteX4-751" fmla="*/ 0 w 9132211"/>
              <a:gd name="connsiteY4-752" fmla="*/ 4939242 h 4950789"/>
              <a:gd name="connsiteX5-753" fmla="*/ 1 w 9132211"/>
              <a:gd name="connsiteY5-754" fmla="*/ 1096606 h 4950789"/>
              <a:gd name="connsiteX6-755" fmla="*/ 1073069 w 9132211"/>
              <a:gd name="connsiteY6-756" fmla="*/ 9938 h 495078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132211" h="4950789">
                <a:moveTo>
                  <a:pt x="1073069" y="9938"/>
                </a:moveTo>
                <a:lnTo>
                  <a:pt x="9132211" y="0"/>
                </a:lnTo>
                <a:cubicBezTo>
                  <a:pt x="9132092" y="178785"/>
                  <a:pt x="9122033" y="1956724"/>
                  <a:pt x="9121914" y="2135509"/>
                </a:cubicBezTo>
                <a:lnTo>
                  <a:pt x="9131853" y="4293195"/>
                </a:lnTo>
                <a:cubicBezTo>
                  <a:pt x="5789728" y="4760334"/>
                  <a:pt x="2288578" y="5008815"/>
                  <a:pt x="0" y="4939242"/>
                </a:cubicBezTo>
                <a:cubicBezTo>
                  <a:pt x="0" y="3626977"/>
                  <a:pt x="1" y="2408871"/>
                  <a:pt x="1" y="1096606"/>
                </a:cubicBezTo>
                <a:cubicBezTo>
                  <a:pt x="0" y="587213"/>
                  <a:pt x="335077" y="0"/>
                  <a:pt x="1073069" y="9938"/>
                </a:cubicBezTo>
                <a:close/>
              </a:path>
            </a:pathLst>
          </a:custGeom>
          <a:solidFill>
            <a:schemeClr val="bg1">
              <a:lumMod val="85000"/>
            </a:schemeClr>
          </a:solidFill>
        </p:spPr>
        <p:txBody>
          <a:bodyPr vert="horz"/>
          <a:lstStyle/>
          <a:p>
            <a:endParaRPr lang="en-US" dirty="0"/>
          </a:p>
          <a:p>
            <a:endParaRPr lang="en-US" dirty="0"/>
          </a:p>
          <a:p>
            <a:r>
              <a:rPr lang="zh-CN" altLang="en-US" dirty="0"/>
              <a:t>图片</a:t>
            </a:r>
            <a:endParaRPr lang="en-US" dirty="0"/>
          </a:p>
        </p:txBody>
      </p:sp>
      <p:sp>
        <p:nvSpPr>
          <p:cNvPr id="4" name="标题占位符 1"/>
          <p:cNvSpPr>
            <a:spLocks noGrp="1"/>
          </p:cNvSpPr>
          <p:nvPr>
            <p:ph type="title" hasCustomPrompt="1"/>
          </p:nvPr>
        </p:nvSpPr>
        <p:spPr>
          <a:xfrm>
            <a:off x="507862" y="841255"/>
            <a:ext cx="1877529" cy="1285719"/>
          </a:xfrm>
          <a:prstGeom prst="rect">
            <a:avLst/>
          </a:prstGeom>
        </p:spPr>
        <p:txBody>
          <a:bodyPr vert="horz" lIns="91440" tIns="45720" rIns="91440" bIns="45720" rtlCol="0" anchor="ctr">
            <a:normAutofit/>
          </a:bodyPr>
          <a:lstStyle>
            <a:lvl1pPr>
              <a:defRPr sz="2800" b="1" i="0">
                <a:latin typeface="Noto Sans CJK SC" panose="020B0500000000000000" pitchFamily="34" charset="-128"/>
                <a:ea typeface="Noto Sans CJK SC" panose="020B0500000000000000" pitchFamily="34" charset="-128"/>
              </a:defRPr>
            </a:lvl1pPr>
          </a:lstStyle>
          <a:p>
            <a:r>
              <a:rPr kumimoji="1" lang="zh-CN" altLang="en-US" dirty="0"/>
              <a:t>单击此处标题样式</a:t>
            </a:r>
          </a:p>
        </p:txBody>
      </p:sp>
      <p:sp>
        <p:nvSpPr>
          <p:cNvPr id="5" name="文本占位符 3"/>
          <p:cNvSpPr>
            <a:spLocks noGrp="1"/>
          </p:cNvSpPr>
          <p:nvPr>
            <p:ph type="body" sz="half" idx="2" hasCustomPrompt="1"/>
          </p:nvPr>
        </p:nvSpPr>
        <p:spPr>
          <a:xfrm>
            <a:off x="537680" y="2686084"/>
            <a:ext cx="1877529" cy="1985307"/>
          </a:xfrm>
          <a:prstGeom prst="rect">
            <a:avLst/>
          </a:prstGeom>
        </p:spPr>
        <p:txBody>
          <a:bodyPr/>
          <a:lstStyle>
            <a:lvl1pPr marL="0" indent="0">
              <a:buNone/>
              <a:defRPr sz="1400" b="0" i="0">
                <a:latin typeface="Noto Sans CJK SC DemiLight" panose="020B0400000000000000" pitchFamily="34" charset="-128"/>
                <a:ea typeface="Noto Sans CJK SC DemiLight" panose="020B0400000000000000"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dirty="0"/>
              <a:t>编辑母版文本样式</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仅标题">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stretch>
            <a:fillRect/>
          </a:stretch>
        </p:blipFill>
        <p:spPr>
          <a:xfrm>
            <a:off x="0" y="1008879"/>
            <a:ext cx="12192000" cy="5849121"/>
          </a:xfrm>
          <a:prstGeom prst="rect">
            <a:avLst/>
          </a:prstGeom>
        </p:spPr>
      </p:pic>
      <p:sp>
        <p:nvSpPr>
          <p:cNvPr id="7" name="Picture Placeholder 7"/>
          <p:cNvSpPr>
            <a:spLocks noGrp="1"/>
          </p:cNvSpPr>
          <p:nvPr>
            <p:ph type="pic" sz="quarter" idx="12" hasCustomPrompt="1"/>
          </p:nvPr>
        </p:nvSpPr>
        <p:spPr>
          <a:xfrm>
            <a:off x="1867093" y="1053347"/>
            <a:ext cx="10324907" cy="4313902"/>
          </a:xfrm>
          <a:custGeom>
            <a:avLst/>
            <a:gdLst>
              <a:gd name="connsiteX0" fmla="*/ 526416 w 3158435"/>
              <a:gd name="connsiteY0" fmla="*/ 0 h 4522843"/>
              <a:gd name="connsiteX1" fmla="*/ 2632019 w 3158435"/>
              <a:gd name="connsiteY1" fmla="*/ 0 h 4522843"/>
              <a:gd name="connsiteX2" fmla="*/ 3158435 w 3158435"/>
              <a:gd name="connsiteY2" fmla="*/ 526416 h 4522843"/>
              <a:gd name="connsiteX3" fmla="*/ 3158435 w 3158435"/>
              <a:gd name="connsiteY3" fmla="*/ 4522843 h 4522843"/>
              <a:gd name="connsiteX4" fmla="*/ 0 w 3158435"/>
              <a:gd name="connsiteY4" fmla="*/ 4522843 h 4522843"/>
              <a:gd name="connsiteX5" fmla="*/ 0 w 3158435"/>
              <a:gd name="connsiteY5" fmla="*/ 526416 h 4522843"/>
              <a:gd name="connsiteX6" fmla="*/ 526416 w 3158435"/>
              <a:gd name="connsiteY6" fmla="*/ 0 h 4522843"/>
              <a:gd name="connsiteX0-1" fmla="*/ 526416 w 3158793"/>
              <a:gd name="connsiteY0-2" fmla="*/ 9939 h 4532782"/>
              <a:gd name="connsiteX1-3" fmla="*/ 3158793 w 3158793"/>
              <a:gd name="connsiteY1-4" fmla="*/ 0 h 4532782"/>
              <a:gd name="connsiteX2-5" fmla="*/ 3158435 w 3158793"/>
              <a:gd name="connsiteY2-6" fmla="*/ 536355 h 4532782"/>
              <a:gd name="connsiteX3-7" fmla="*/ 3158435 w 3158793"/>
              <a:gd name="connsiteY3-8" fmla="*/ 4532782 h 4532782"/>
              <a:gd name="connsiteX4-9" fmla="*/ 0 w 3158793"/>
              <a:gd name="connsiteY4-10" fmla="*/ 4532782 h 4532782"/>
              <a:gd name="connsiteX5-11" fmla="*/ 0 w 3158793"/>
              <a:gd name="connsiteY5-12" fmla="*/ 536355 h 4532782"/>
              <a:gd name="connsiteX6-13" fmla="*/ 526416 w 3158793"/>
              <a:gd name="connsiteY6-14" fmla="*/ 9939 h 4532782"/>
              <a:gd name="connsiteX0-15" fmla="*/ 1132703 w 3158793"/>
              <a:gd name="connsiteY0-16" fmla="*/ 9939 h 4532782"/>
              <a:gd name="connsiteX1-17" fmla="*/ 3158793 w 3158793"/>
              <a:gd name="connsiteY1-18" fmla="*/ 0 h 4532782"/>
              <a:gd name="connsiteX2-19" fmla="*/ 3158435 w 3158793"/>
              <a:gd name="connsiteY2-20" fmla="*/ 536355 h 4532782"/>
              <a:gd name="connsiteX3-21" fmla="*/ 3158435 w 3158793"/>
              <a:gd name="connsiteY3-22" fmla="*/ 4532782 h 4532782"/>
              <a:gd name="connsiteX4-23" fmla="*/ 0 w 3158793"/>
              <a:gd name="connsiteY4-24" fmla="*/ 4532782 h 4532782"/>
              <a:gd name="connsiteX5-25" fmla="*/ 0 w 3158793"/>
              <a:gd name="connsiteY5-26" fmla="*/ 536355 h 4532782"/>
              <a:gd name="connsiteX6-27" fmla="*/ 1132703 w 3158793"/>
              <a:gd name="connsiteY6-28" fmla="*/ 9939 h 4532782"/>
              <a:gd name="connsiteX0-29" fmla="*/ 1132703 w 3158793"/>
              <a:gd name="connsiteY0-30" fmla="*/ 9939 h 4532782"/>
              <a:gd name="connsiteX1-31" fmla="*/ 3158793 w 3158793"/>
              <a:gd name="connsiteY1-32" fmla="*/ 0 h 4532782"/>
              <a:gd name="connsiteX2-33" fmla="*/ 3158435 w 3158793"/>
              <a:gd name="connsiteY2-34" fmla="*/ 536355 h 4532782"/>
              <a:gd name="connsiteX3-35" fmla="*/ 3158435 w 3158793"/>
              <a:gd name="connsiteY3-36" fmla="*/ 4532782 h 4532782"/>
              <a:gd name="connsiteX4-37" fmla="*/ 0 w 3158793"/>
              <a:gd name="connsiteY4-38" fmla="*/ 4532782 h 4532782"/>
              <a:gd name="connsiteX5-39" fmla="*/ 337930 w 3158793"/>
              <a:gd name="connsiteY5-40" fmla="*/ 605929 h 4532782"/>
              <a:gd name="connsiteX6-41" fmla="*/ 1132703 w 3158793"/>
              <a:gd name="connsiteY6-42" fmla="*/ 9939 h 4532782"/>
              <a:gd name="connsiteX0-43" fmla="*/ 1132703 w 3158793"/>
              <a:gd name="connsiteY0-44" fmla="*/ 9939 h 4532782"/>
              <a:gd name="connsiteX1-45" fmla="*/ 3158793 w 3158793"/>
              <a:gd name="connsiteY1-46" fmla="*/ 0 h 4532782"/>
              <a:gd name="connsiteX2-47" fmla="*/ 3158435 w 3158793"/>
              <a:gd name="connsiteY2-48" fmla="*/ 536355 h 4532782"/>
              <a:gd name="connsiteX3-49" fmla="*/ 3158435 w 3158793"/>
              <a:gd name="connsiteY3-50" fmla="*/ 4532782 h 4532782"/>
              <a:gd name="connsiteX4-51" fmla="*/ 0 w 3158793"/>
              <a:gd name="connsiteY4-52" fmla="*/ 4532782 h 4532782"/>
              <a:gd name="connsiteX5-53" fmla="*/ 29817 w 3158793"/>
              <a:gd name="connsiteY5-54" fmla="*/ 1023372 h 4532782"/>
              <a:gd name="connsiteX6-55" fmla="*/ 1132703 w 3158793"/>
              <a:gd name="connsiteY6-56" fmla="*/ 9939 h 4532782"/>
              <a:gd name="connsiteX0-57" fmla="*/ 1132703 w 3158793"/>
              <a:gd name="connsiteY0-58" fmla="*/ 9939 h 4532782"/>
              <a:gd name="connsiteX1-59" fmla="*/ 3158793 w 3158793"/>
              <a:gd name="connsiteY1-60" fmla="*/ 0 h 4532782"/>
              <a:gd name="connsiteX2-61" fmla="*/ 3158435 w 3158793"/>
              <a:gd name="connsiteY2-62" fmla="*/ 536355 h 4532782"/>
              <a:gd name="connsiteX3-63" fmla="*/ 3158435 w 3158793"/>
              <a:gd name="connsiteY3-64" fmla="*/ 4532782 h 4532782"/>
              <a:gd name="connsiteX4-65" fmla="*/ 0 w 3158793"/>
              <a:gd name="connsiteY4-66" fmla="*/ 4532782 h 4532782"/>
              <a:gd name="connsiteX5-67" fmla="*/ 29817 w 3158793"/>
              <a:gd name="connsiteY5-68" fmla="*/ 1023372 h 4532782"/>
              <a:gd name="connsiteX6-69" fmla="*/ 1132703 w 3158793"/>
              <a:gd name="connsiteY6-70" fmla="*/ 9939 h 4532782"/>
              <a:gd name="connsiteX0-71" fmla="*/ 1132703 w 3158793"/>
              <a:gd name="connsiteY0-72" fmla="*/ 9939 h 4532782"/>
              <a:gd name="connsiteX1-73" fmla="*/ 3158793 w 3158793"/>
              <a:gd name="connsiteY1-74" fmla="*/ 0 h 4532782"/>
              <a:gd name="connsiteX2-75" fmla="*/ 3158435 w 3158793"/>
              <a:gd name="connsiteY2-76" fmla="*/ 536355 h 4532782"/>
              <a:gd name="connsiteX3-77" fmla="*/ 3158435 w 3158793"/>
              <a:gd name="connsiteY3-78" fmla="*/ 4532782 h 4532782"/>
              <a:gd name="connsiteX4-79" fmla="*/ 0 w 3158793"/>
              <a:gd name="connsiteY4-80" fmla="*/ 4532782 h 4532782"/>
              <a:gd name="connsiteX5-81" fmla="*/ 29817 w 3158793"/>
              <a:gd name="connsiteY5-82" fmla="*/ 1023372 h 4532782"/>
              <a:gd name="connsiteX6-83" fmla="*/ 1132703 w 3158793"/>
              <a:gd name="connsiteY6-84" fmla="*/ 9939 h 4532782"/>
              <a:gd name="connsiteX0-85" fmla="*/ 1172459 w 3158793"/>
              <a:gd name="connsiteY0-86" fmla="*/ 159026 h 4532782"/>
              <a:gd name="connsiteX1-87" fmla="*/ 3158793 w 3158793"/>
              <a:gd name="connsiteY1-88" fmla="*/ 0 h 4532782"/>
              <a:gd name="connsiteX2-89" fmla="*/ 3158435 w 3158793"/>
              <a:gd name="connsiteY2-90" fmla="*/ 536355 h 4532782"/>
              <a:gd name="connsiteX3-91" fmla="*/ 3158435 w 3158793"/>
              <a:gd name="connsiteY3-92" fmla="*/ 4532782 h 4532782"/>
              <a:gd name="connsiteX4-93" fmla="*/ 0 w 3158793"/>
              <a:gd name="connsiteY4-94" fmla="*/ 4532782 h 4532782"/>
              <a:gd name="connsiteX5-95" fmla="*/ 29817 w 3158793"/>
              <a:gd name="connsiteY5-96" fmla="*/ 1023372 h 4532782"/>
              <a:gd name="connsiteX6-97" fmla="*/ 1172459 w 3158793"/>
              <a:gd name="connsiteY6-98" fmla="*/ 159026 h 4532782"/>
              <a:gd name="connsiteX0-99" fmla="*/ 1112824 w 3158793"/>
              <a:gd name="connsiteY0-100" fmla="*/ 1733 h 4534515"/>
              <a:gd name="connsiteX1-101" fmla="*/ 3158793 w 3158793"/>
              <a:gd name="connsiteY1-102" fmla="*/ 1733 h 4534515"/>
              <a:gd name="connsiteX2-103" fmla="*/ 3158435 w 3158793"/>
              <a:gd name="connsiteY2-104" fmla="*/ 538088 h 4534515"/>
              <a:gd name="connsiteX3-105" fmla="*/ 3158435 w 3158793"/>
              <a:gd name="connsiteY3-106" fmla="*/ 4534515 h 4534515"/>
              <a:gd name="connsiteX4-107" fmla="*/ 0 w 3158793"/>
              <a:gd name="connsiteY4-108" fmla="*/ 4534515 h 4534515"/>
              <a:gd name="connsiteX5-109" fmla="*/ 29817 w 3158793"/>
              <a:gd name="connsiteY5-110" fmla="*/ 1025105 h 4534515"/>
              <a:gd name="connsiteX6-111" fmla="*/ 1112824 w 3158793"/>
              <a:gd name="connsiteY6-112" fmla="*/ 1733 h 4534515"/>
              <a:gd name="connsiteX0-113" fmla="*/ 1112824 w 3158793"/>
              <a:gd name="connsiteY0-114" fmla="*/ 0 h 4532782"/>
              <a:gd name="connsiteX1-115" fmla="*/ 3158793 w 3158793"/>
              <a:gd name="connsiteY1-116" fmla="*/ 0 h 4532782"/>
              <a:gd name="connsiteX2-117" fmla="*/ 3158435 w 3158793"/>
              <a:gd name="connsiteY2-118" fmla="*/ 536355 h 4532782"/>
              <a:gd name="connsiteX3-119" fmla="*/ 3158435 w 3158793"/>
              <a:gd name="connsiteY3-120" fmla="*/ 4532782 h 4532782"/>
              <a:gd name="connsiteX4-121" fmla="*/ 0 w 3158793"/>
              <a:gd name="connsiteY4-122" fmla="*/ 4532782 h 4532782"/>
              <a:gd name="connsiteX5-123" fmla="*/ 29817 w 3158793"/>
              <a:gd name="connsiteY5-124" fmla="*/ 1023372 h 4532782"/>
              <a:gd name="connsiteX6-125" fmla="*/ 1112824 w 3158793"/>
              <a:gd name="connsiteY6-126" fmla="*/ 0 h 4532782"/>
              <a:gd name="connsiteX0-127" fmla="*/ 1083007 w 3128976"/>
              <a:gd name="connsiteY0-128" fmla="*/ 0 h 4532782"/>
              <a:gd name="connsiteX1-129" fmla="*/ 3128976 w 3128976"/>
              <a:gd name="connsiteY1-130" fmla="*/ 0 h 4532782"/>
              <a:gd name="connsiteX2-131" fmla="*/ 3128618 w 3128976"/>
              <a:gd name="connsiteY2-132" fmla="*/ 536355 h 4532782"/>
              <a:gd name="connsiteX3-133" fmla="*/ 3128618 w 3128976"/>
              <a:gd name="connsiteY3-134" fmla="*/ 4532782 h 4532782"/>
              <a:gd name="connsiteX4-135" fmla="*/ 159026 w 3128976"/>
              <a:gd name="connsiteY4-136" fmla="*/ 4463208 h 4532782"/>
              <a:gd name="connsiteX5-137" fmla="*/ 0 w 3128976"/>
              <a:gd name="connsiteY5-138" fmla="*/ 1023372 h 4532782"/>
              <a:gd name="connsiteX6-139" fmla="*/ 1083007 w 3128976"/>
              <a:gd name="connsiteY6-140" fmla="*/ 0 h 4532782"/>
              <a:gd name="connsiteX0-141" fmla="*/ 1092946 w 3138915"/>
              <a:gd name="connsiteY0-142" fmla="*/ 0 h 4532782"/>
              <a:gd name="connsiteX1-143" fmla="*/ 3138915 w 3138915"/>
              <a:gd name="connsiteY1-144" fmla="*/ 0 h 4532782"/>
              <a:gd name="connsiteX2-145" fmla="*/ 3138557 w 3138915"/>
              <a:gd name="connsiteY2-146" fmla="*/ 536355 h 4532782"/>
              <a:gd name="connsiteX3-147" fmla="*/ 3138557 w 3138915"/>
              <a:gd name="connsiteY3-148" fmla="*/ 4532782 h 4532782"/>
              <a:gd name="connsiteX4-149" fmla="*/ 0 w 3138915"/>
              <a:gd name="connsiteY4-150" fmla="*/ 4512904 h 4532782"/>
              <a:gd name="connsiteX5-151" fmla="*/ 9939 w 3138915"/>
              <a:gd name="connsiteY5-152" fmla="*/ 1023372 h 4532782"/>
              <a:gd name="connsiteX6-153" fmla="*/ 1092946 w 3138915"/>
              <a:gd name="connsiteY6-154" fmla="*/ 0 h 4532782"/>
              <a:gd name="connsiteX0-155" fmla="*/ 1092946 w 3138915"/>
              <a:gd name="connsiteY0-156" fmla="*/ 0 h 4512904"/>
              <a:gd name="connsiteX1-157" fmla="*/ 3138915 w 3138915"/>
              <a:gd name="connsiteY1-158" fmla="*/ 0 h 4512904"/>
              <a:gd name="connsiteX2-159" fmla="*/ 3138557 w 3138915"/>
              <a:gd name="connsiteY2-160" fmla="*/ 536355 h 4512904"/>
              <a:gd name="connsiteX3-161" fmla="*/ 3059044 w 3138915"/>
              <a:gd name="connsiteY3-162" fmla="*/ 4015947 h 4512904"/>
              <a:gd name="connsiteX4-163" fmla="*/ 0 w 3138915"/>
              <a:gd name="connsiteY4-164" fmla="*/ 4512904 h 4512904"/>
              <a:gd name="connsiteX5-165" fmla="*/ 9939 w 3138915"/>
              <a:gd name="connsiteY5-166" fmla="*/ 1023372 h 4512904"/>
              <a:gd name="connsiteX6-167" fmla="*/ 1092946 w 3138915"/>
              <a:gd name="connsiteY6-168" fmla="*/ 0 h 4512904"/>
              <a:gd name="connsiteX0-169" fmla="*/ 1092946 w 3138915"/>
              <a:gd name="connsiteY0-170" fmla="*/ 0 h 4512904"/>
              <a:gd name="connsiteX1-171" fmla="*/ 3138915 w 3138915"/>
              <a:gd name="connsiteY1-172" fmla="*/ 0 h 4512904"/>
              <a:gd name="connsiteX2-173" fmla="*/ 3138557 w 3138915"/>
              <a:gd name="connsiteY2-174" fmla="*/ 536355 h 4512904"/>
              <a:gd name="connsiteX3-175" fmla="*/ 3138557 w 3138915"/>
              <a:gd name="connsiteY3-176" fmla="*/ 4155094 h 4512904"/>
              <a:gd name="connsiteX4-177" fmla="*/ 0 w 3138915"/>
              <a:gd name="connsiteY4-178" fmla="*/ 4512904 h 4512904"/>
              <a:gd name="connsiteX5-179" fmla="*/ 9939 w 3138915"/>
              <a:gd name="connsiteY5-180" fmla="*/ 1023372 h 4512904"/>
              <a:gd name="connsiteX6-181" fmla="*/ 1092946 w 3138915"/>
              <a:gd name="connsiteY6-182" fmla="*/ 0 h 4512904"/>
              <a:gd name="connsiteX0-183" fmla="*/ 1092946 w 3138915"/>
              <a:gd name="connsiteY0-184" fmla="*/ 0 h 4512904"/>
              <a:gd name="connsiteX1-185" fmla="*/ 3138915 w 3138915"/>
              <a:gd name="connsiteY1-186" fmla="*/ 0 h 4512904"/>
              <a:gd name="connsiteX2-187" fmla="*/ 3138557 w 3138915"/>
              <a:gd name="connsiteY2-188" fmla="*/ 536355 h 4512904"/>
              <a:gd name="connsiteX3-189" fmla="*/ 3138557 w 3138915"/>
              <a:gd name="connsiteY3-190" fmla="*/ 4155094 h 4512904"/>
              <a:gd name="connsiteX4-191" fmla="*/ 0 w 3138915"/>
              <a:gd name="connsiteY4-192" fmla="*/ 4512904 h 4512904"/>
              <a:gd name="connsiteX5-193" fmla="*/ 9939 w 3138915"/>
              <a:gd name="connsiteY5-194" fmla="*/ 1023372 h 4512904"/>
              <a:gd name="connsiteX6-195" fmla="*/ 1092946 w 3138915"/>
              <a:gd name="connsiteY6-196" fmla="*/ 0 h 4512904"/>
              <a:gd name="connsiteX0-197" fmla="*/ 1092946 w 3138915"/>
              <a:gd name="connsiteY0-198" fmla="*/ 0 h 4512904"/>
              <a:gd name="connsiteX1-199" fmla="*/ 3138915 w 3138915"/>
              <a:gd name="connsiteY1-200" fmla="*/ 0 h 4512904"/>
              <a:gd name="connsiteX2-201" fmla="*/ 3138557 w 3138915"/>
              <a:gd name="connsiteY2-202" fmla="*/ 536355 h 4512904"/>
              <a:gd name="connsiteX3-203" fmla="*/ 3138557 w 3138915"/>
              <a:gd name="connsiteY3-204" fmla="*/ 4155094 h 4512904"/>
              <a:gd name="connsiteX4-205" fmla="*/ 0 w 3138915"/>
              <a:gd name="connsiteY4-206" fmla="*/ 4512904 h 4512904"/>
              <a:gd name="connsiteX5-207" fmla="*/ 9939 w 3138915"/>
              <a:gd name="connsiteY5-208" fmla="*/ 1023372 h 4512904"/>
              <a:gd name="connsiteX6-209" fmla="*/ 1092946 w 3138915"/>
              <a:gd name="connsiteY6-210" fmla="*/ 0 h 4512904"/>
              <a:gd name="connsiteX0-211" fmla="*/ 1092946 w 3148496"/>
              <a:gd name="connsiteY0-212" fmla="*/ 0 h 4512904"/>
              <a:gd name="connsiteX1-213" fmla="*/ 3138915 w 3148496"/>
              <a:gd name="connsiteY1-214" fmla="*/ 0 h 4512904"/>
              <a:gd name="connsiteX2-215" fmla="*/ 3138557 w 3148496"/>
              <a:gd name="connsiteY2-216" fmla="*/ 536355 h 4512904"/>
              <a:gd name="connsiteX3-217" fmla="*/ 3148496 w 3148496"/>
              <a:gd name="connsiteY3-218" fmla="*/ 4075581 h 4512904"/>
              <a:gd name="connsiteX4-219" fmla="*/ 0 w 3148496"/>
              <a:gd name="connsiteY4-220" fmla="*/ 4512904 h 4512904"/>
              <a:gd name="connsiteX5-221" fmla="*/ 9939 w 3148496"/>
              <a:gd name="connsiteY5-222" fmla="*/ 1023372 h 4512904"/>
              <a:gd name="connsiteX6-223" fmla="*/ 1092946 w 3148496"/>
              <a:gd name="connsiteY6-224" fmla="*/ 0 h 4512904"/>
              <a:gd name="connsiteX0-225" fmla="*/ 1092946 w 3138915"/>
              <a:gd name="connsiteY0-226" fmla="*/ 0 h 4512904"/>
              <a:gd name="connsiteX1-227" fmla="*/ 3138915 w 3138915"/>
              <a:gd name="connsiteY1-228" fmla="*/ 0 h 4512904"/>
              <a:gd name="connsiteX2-229" fmla="*/ 3138557 w 3138915"/>
              <a:gd name="connsiteY2-230" fmla="*/ 536355 h 4512904"/>
              <a:gd name="connsiteX3-231" fmla="*/ 3138557 w 3138915"/>
              <a:gd name="connsiteY3-232" fmla="*/ 4155094 h 4512904"/>
              <a:gd name="connsiteX4-233" fmla="*/ 0 w 3138915"/>
              <a:gd name="connsiteY4-234" fmla="*/ 4512904 h 4512904"/>
              <a:gd name="connsiteX5-235" fmla="*/ 9939 w 3138915"/>
              <a:gd name="connsiteY5-236" fmla="*/ 1023372 h 4512904"/>
              <a:gd name="connsiteX6-237" fmla="*/ 1092946 w 3138915"/>
              <a:gd name="connsiteY6-238" fmla="*/ 0 h 4512904"/>
              <a:gd name="connsiteX0-239" fmla="*/ 1092946 w 3138915"/>
              <a:gd name="connsiteY0-240" fmla="*/ 0 h 4512904"/>
              <a:gd name="connsiteX1-241" fmla="*/ 3138915 w 3138915"/>
              <a:gd name="connsiteY1-242" fmla="*/ 0 h 4512904"/>
              <a:gd name="connsiteX2-243" fmla="*/ 3138557 w 3138915"/>
              <a:gd name="connsiteY2-244" fmla="*/ 536355 h 4512904"/>
              <a:gd name="connsiteX3-245" fmla="*/ 3138557 w 3138915"/>
              <a:gd name="connsiteY3-246" fmla="*/ 4155094 h 4512904"/>
              <a:gd name="connsiteX4-247" fmla="*/ 0 w 3138915"/>
              <a:gd name="connsiteY4-248" fmla="*/ 4512904 h 4512904"/>
              <a:gd name="connsiteX5-249" fmla="*/ 9939 w 3138915"/>
              <a:gd name="connsiteY5-250" fmla="*/ 1023372 h 4512904"/>
              <a:gd name="connsiteX6-251" fmla="*/ 1092946 w 3138915"/>
              <a:gd name="connsiteY6-252" fmla="*/ 0 h 4512904"/>
              <a:gd name="connsiteX0-253" fmla="*/ 1092946 w 3138915"/>
              <a:gd name="connsiteY0-254" fmla="*/ 0 h 4512904"/>
              <a:gd name="connsiteX1-255" fmla="*/ 3138915 w 3138915"/>
              <a:gd name="connsiteY1-256" fmla="*/ 0 h 4512904"/>
              <a:gd name="connsiteX2-257" fmla="*/ 3138557 w 3138915"/>
              <a:gd name="connsiteY2-258" fmla="*/ 536355 h 4512904"/>
              <a:gd name="connsiteX3-259" fmla="*/ 3138557 w 3138915"/>
              <a:gd name="connsiteY3-260" fmla="*/ 4155094 h 4512904"/>
              <a:gd name="connsiteX4-261" fmla="*/ 0 w 3138915"/>
              <a:gd name="connsiteY4-262" fmla="*/ 4512904 h 4512904"/>
              <a:gd name="connsiteX5-263" fmla="*/ 9939 w 3138915"/>
              <a:gd name="connsiteY5-264" fmla="*/ 1023372 h 4512904"/>
              <a:gd name="connsiteX6-265" fmla="*/ 1092946 w 3138915"/>
              <a:gd name="connsiteY6-266" fmla="*/ 0 h 4512904"/>
              <a:gd name="connsiteX0-267" fmla="*/ 1083007 w 3128976"/>
              <a:gd name="connsiteY0-268" fmla="*/ 0 h 4343939"/>
              <a:gd name="connsiteX1-269" fmla="*/ 3128976 w 3128976"/>
              <a:gd name="connsiteY1-270" fmla="*/ 0 h 4343939"/>
              <a:gd name="connsiteX2-271" fmla="*/ 3128618 w 3128976"/>
              <a:gd name="connsiteY2-272" fmla="*/ 536355 h 4343939"/>
              <a:gd name="connsiteX3-273" fmla="*/ 3128618 w 3128976"/>
              <a:gd name="connsiteY3-274" fmla="*/ 4155094 h 4343939"/>
              <a:gd name="connsiteX4-275" fmla="*/ 99391 w 3128976"/>
              <a:gd name="connsiteY4-276" fmla="*/ 4343939 h 4343939"/>
              <a:gd name="connsiteX5-277" fmla="*/ 0 w 3128976"/>
              <a:gd name="connsiteY5-278" fmla="*/ 1023372 h 4343939"/>
              <a:gd name="connsiteX6-279" fmla="*/ 1083007 w 3128976"/>
              <a:gd name="connsiteY6-280" fmla="*/ 0 h 4343939"/>
              <a:gd name="connsiteX0-281" fmla="*/ 1092946 w 3138915"/>
              <a:gd name="connsiteY0-282" fmla="*/ 0 h 4532783"/>
              <a:gd name="connsiteX1-283" fmla="*/ 3138915 w 3138915"/>
              <a:gd name="connsiteY1-284" fmla="*/ 0 h 4532783"/>
              <a:gd name="connsiteX2-285" fmla="*/ 3138557 w 3138915"/>
              <a:gd name="connsiteY2-286" fmla="*/ 536355 h 4532783"/>
              <a:gd name="connsiteX3-287" fmla="*/ 3138557 w 3138915"/>
              <a:gd name="connsiteY3-288" fmla="*/ 4155094 h 4532783"/>
              <a:gd name="connsiteX4-289" fmla="*/ 0 w 3138915"/>
              <a:gd name="connsiteY4-290" fmla="*/ 4532783 h 4532783"/>
              <a:gd name="connsiteX5-291" fmla="*/ 9939 w 3138915"/>
              <a:gd name="connsiteY5-292" fmla="*/ 1023372 h 4532783"/>
              <a:gd name="connsiteX6-293" fmla="*/ 1092946 w 3138915"/>
              <a:gd name="connsiteY6-294" fmla="*/ 0 h 4532783"/>
              <a:gd name="connsiteX0-295" fmla="*/ 1092946 w 3138915"/>
              <a:gd name="connsiteY0-296" fmla="*/ 0 h 4532783"/>
              <a:gd name="connsiteX1-297" fmla="*/ 3138915 w 3138915"/>
              <a:gd name="connsiteY1-298" fmla="*/ 0 h 4532783"/>
              <a:gd name="connsiteX2-299" fmla="*/ 3138557 w 3138915"/>
              <a:gd name="connsiteY2-300" fmla="*/ 536355 h 4532783"/>
              <a:gd name="connsiteX3-301" fmla="*/ 3138557 w 3138915"/>
              <a:gd name="connsiteY3-302" fmla="*/ 4155094 h 4532783"/>
              <a:gd name="connsiteX4-303" fmla="*/ 0 w 3138915"/>
              <a:gd name="connsiteY4-304" fmla="*/ 4532783 h 4532783"/>
              <a:gd name="connsiteX5-305" fmla="*/ 9939 w 3138915"/>
              <a:gd name="connsiteY5-306" fmla="*/ 1023372 h 4532783"/>
              <a:gd name="connsiteX6-307" fmla="*/ 1092946 w 3138915"/>
              <a:gd name="connsiteY6-308" fmla="*/ 0 h 4532783"/>
              <a:gd name="connsiteX0-309" fmla="*/ 1092946 w 3138915"/>
              <a:gd name="connsiteY0-310" fmla="*/ 456 h 4533239"/>
              <a:gd name="connsiteX1-311" fmla="*/ 3138915 w 3138915"/>
              <a:gd name="connsiteY1-312" fmla="*/ 456 h 4533239"/>
              <a:gd name="connsiteX2-313" fmla="*/ 3138557 w 3138915"/>
              <a:gd name="connsiteY2-314" fmla="*/ 536811 h 4533239"/>
              <a:gd name="connsiteX3-315" fmla="*/ 3138557 w 3138915"/>
              <a:gd name="connsiteY3-316" fmla="*/ 4155550 h 4533239"/>
              <a:gd name="connsiteX4-317" fmla="*/ 0 w 3138915"/>
              <a:gd name="connsiteY4-318" fmla="*/ 4533239 h 4533239"/>
              <a:gd name="connsiteX5-319" fmla="*/ 9939 w 3138915"/>
              <a:gd name="connsiteY5-320" fmla="*/ 1023828 h 4533239"/>
              <a:gd name="connsiteX6-321" fmla="*/ 1092946 w 3138915"/>
              <a:gd name="connsiteY6-322" fmla="*/ 456 h 4533239"/>
              <a:gd name="connsiteX0-323" fmla="*/ 1092946 w 3138915"/>
              <a:gd name="connsiteY0-324" fmla="*/ 486 h 4533269"/>
              <a:gd name="connsiteX1-325" fmla="*/ 3138915 w 3138915"/>
              <a:gd name="connsiteY1-326" fmla="*/ 486 h 4533269"/>
              <a:gd name="connsiteX2-327" fmla="*/ 3138557 w 3138915"/>
              <a:gd name="connsiteY2-328" fmla="*/ 536841 h 4533269"/>
              <a:gd name="connsiteX3-329" fmla="*/ 3138557 w 3138915"/>
              <a:gd name="connsiteY3-330" fmla="*/ 4155580 h 4533269"/>
              <a:gd name="connsiteX4-331" fmla="*/ 0 w 3138915"/>
              <a:gd name="connsiteY4-332" fmla="*/ 4533269 h 4533269"/>
              <a:gd name="connsiteX5-333" fmla="*/ 9939 w 3138915"/>
              <a:gd name="connsiteY5-334" fmla="*/ 1023858 h 4533269"/>
              <a:gd name="connsiteX6-335" fmla="*/ 1092946 w 3138915"/>
              <a:gd name="connsiteY6-336" fmla="*/ 486 h 4533269"/>
              <a:gd name="connsiteX0-337" fmla="*/ 1092946 w 3138915"/>
              <a:gd name="connsiteY0-338" fmla="*/ 126 h 4532909"/>
              <a:gd name="connsiteX1-339" fmla="*/ 3138915 w 3138915"/>
              <a:gd name="connsiteY1-340" fmla="*/ 126 h 4532909"/>
              <a:gd name="connsiteX2-341" fmla="*/ 3138557 w 3138915"/>
              <a:gd name="connsiteY2-342" fmla="*/ 536481 h 4532909"/>
              <a:gd name="connsiteX3-343" fmla="*/ 3138557 w 3138915"/>
              <a:gd name="connsiteY3-344" fmla="*/ 4155220 h 4532909"/>
              <a:gd name="connsiteX4-345" fmla="*/ 0 w 3138915"/>
              <a:gd name="connsiteY4-346" fmla="*/ 4532909 h 4532909"/>
              <a:gd name="connsiteX5-347" fmla="*/ 9939 w 3138915"/>
              <a:gd name="connsiteY5-348" fmla="*/ 1023498 h 4532909"/>
              <a:gd name="connsiteX6-349" fmla="*/ 1092946 w 3138915"/>
              <a:gd name="connsiteY6-350" fmla="*/ 126 h 4532909"/>
              <a:gd name="connsiteX0-351" fmla="*/ 1092946 w 3138915"/>
              <a:gd name="connsiteY0-352" fmla="*/ 139 h 4532922"/>
              <a:gd name="connsiteX1-353" fmla="*/ 3138915 w 3138915"/>
              <a:gd name="connsiteY1-354" fmla="*/ 139 h 4532922"/>
              <a:gd name="connsiteX2-355" fmla="*/ 3138557 w 3138915"/>
              <a:gd name="connsiteY2-356" fmla="*/ 536494 h 4532922"/>
              <a:gd name="connsiteX3-357" fmla="*/ 3138557 w 3138915"/>
              <a:gd name="connsiteY3-358" fmla="*/ 4155233 h 4532922"/>
              <a:gd name="connsiteX4-359" fmla="*/ 0 w 3138915"/>
              <a:gd name="connsiteY4-360" fmla="*/ 4532922 h 4532922"/>
              <a:gd name="connsiteX5-361" fmla="*/ 9939 w 3138915"/>
              <a:gd name="connsiteY5-362" fmla="*/ 1023511 h 4532922"/>
              <a:gd name="connsiteX6-363" fmla="*/ 1092946 w 3138915"/>
              <a:gd name="connsiteY6-364" fmla="*/ 139 h 4532922"/>
              <a:gd name="connsiteX0-365" fmla="*/ 1092946 w 6070958"/>
              <a:gd name="connsiteY0-366" fmla="*/ 9939 h 4542722"/>
              <a:gd name="connsiteX1-367" fmla="*/ 6070958 w 6070958"/>
              <a:gd name="connsiteY1-368" fmla="*/ 0 h 4542722"/>
              <a:gd name="connsiteX2-369" fmla="*/ 3138557 w 6070958"/>
              <a:gd name="connsiteY2-370" fmla="*/ 546294 h 4542722"/>
              <a:gd name="connsiteX3-371" fmla="*/ 3138557 w 6070958"/>
              <a:gd name="connsiteY3-372" fmla="*/ 4165033 h 4542722"/>
              <a:gd name="connsiteX4-373" fmla="*/ 0 w 6070958"/>
              <a:gd name="connsiteY4-374" fmla="*/ 4542722 h 4542722"/>
              <a:gd name="connsiteX5-375" fmla="*/ 9939 w 6070958"/>
              <a:gd name="connsiteY5-376" fmla="*/ 1033311 h 4542722"/>
              <a:gd name="connsiteX6-377" fmla="*/ 1092946 w 6070958"/>
              <a:gd name="connsiteY6-378" fmla="*/ 9939 h 4542722"/>
              <a:gd name="connsiteX0-379" fmla="*/ 1092946 w 6080540"/>
              <a:gd name="connsiteY0-380" fmla="*/ 9939 h 4542722"/>
              <a:gd name="connsiteX1-381" fmla="*/ 6070958 w 6080540"/>
              <a:gd name="connsiteY1-382" fmla="*/ 0 h 4542722"/>
              <a:gd name="connsiteX2-383" fmla="*/ 6080539 w 6080540"/>
              <a:gd name="connsiteY2-384" fmla="*/ 2325398 h 4542722"/>
              <a:gd name="connsiteX3-385" fmla="*/ 3138557 w 6080540"/>
              <a:gd name="connsiteY3-386" fmla="*/ 4165033 h 4542722"/>
              <a:gd name="connsiteX4-387" fmla="*/ 0 w 6080540"/>
              <a:gd name="connsiteY4-388" fmla="*/ 4542722 h 4542722"/>
              <a:gd name="connsiteX5-389" fmla="*/ 9939 w 6080540"/>
              <a:gd name="connsiteY5-390" fmla="*/ 1033311 h 4542722"/>
              <a:gd name="connsiteX6-391" fmla="*/ 1092946 w 6080540"/>
              <a:gd name="connsiteY6-392" fmla="*/ 9939 h 4542722"/>
              <a:gd name="connsiteX0-393" fmla="*/ 1092946 w 6080540"/>
              <a:gd name="connsiteY0-394" fmla="*/ 9939 h 4542722"/>
              <a:gd name="connsiteX1-395" fmla="*/ 6070958 w 6080540"/>
              <a:gd name="connsiteY1-396" fmla="*/ 0 h 4542722"/>
              <a:gd name="connsiteX2-397" fmla="*/ 6080539 w 6080540"/>
              <a:gd name="connsiteY2-398" fmla="*/ 2325398 h 4542722"/>
              <a:gd name="connsiteX3-399" fmla="*/ 6070600 w 6080540"/>
              <a:gd name="connsiteY3-400" fmla="*/ 4045763 h 4542722"/>
              <a:gd name="connsiteX4-401" fmla="*/ 0 w 6080540"/>
              <a:gd name="connsiteY4-402" fmla="*/ 4542722 h 4542722"/>
              <a:gd name="connsiteX5-403" fmla="*/ 9939 w 6080540"/>
              <a:gd name="connsiteY5-404" fmla="*/ 1033311 h 4542722"/>
              <a:gd name="connsiteX6-405" fmla="*/ 1092946 w 6080540"/>
              <a:gd name="connsiteY6-406" fmla="*/ 9939 h 4542722"/>
              <a:gd name="connsiteX0-407" fmla="*/ 1083008 w 6070602"/>
              <a:gd name="connsiteY0-408" fmla="*/ 9939 h 4413514"/>
              <a:gd name="connsiteX1-409" fmla="*/ 6061020 w 6070602"/>
              <a:gd name="connsiteY1-410" fmla="*/ 0 h 4413514"/>
              <a:gd name="connsiteX2-411" fmla="*/ 6070601 w 6070602"/>
              <a:gd name="connsiteY2-412" fmla="*/ 2325398 h 4413514"/>
              <a:gd name="connsiteX3-413" fmla="*/ 6060662 w 6070602"/>
              <a:gd name="connsiteY3-414" fmla="*/ 4045763 h 4413514"/>
              <a:gd name="connsiteX4-415" fmla="*/ 218662 w 6070602"/>
              <a:gd name="connsiteY4-416" fmla="*/ 4413514 h 4413514"/>
              <a:gd name="connsiteX5-417" fmla="*/ 1 w 6070602"/>
              <a:gd name="connsiteY5-418" fmla="*/ 1033311 h 4413514"/>
              <a:gd name="connsiteX6-419" fmla="*/ 1083008 w 6070602"/>
              <a:gd name="connsiteY6-420" fmla="*/ 9939 h 4413514"/>
              <a:gd name="connsiteX0-421" fmla="*/ 1083008 w 6070602"/>
              <a:gd name="connsiteY0-422" fmla="*/ 9939 h 4642114"/>
              <a:gd name="connsiteX1-423" fmla="*/ 6061020 w 6070602"/>
              <a:gd name="connsiteY1-424" fmla="*/ 0 h 4642114"/>
              <a:gd name="connsiteX2-425" fmla="*/ 6070601 w 6070602"/>
              <a:gd name="connsiteY2-426" fmla="*/ 2325398 h 4642114"/>
              <a:gd name="connsiteX3-427" fmla="*/ 6060662 w 6070602"/>
              <a:gd name="connsiteY3-428" fmla="*/ 4045763 h 4642114"/>
              <a:gd name="connsiteX4-429" fmla="*/ 9940 w 6070602"/>
              <a:gd name="connsiteY4-430" fmla="*/ 4642114 h 4642114"/>
              <a:gd name="connsiteX5-431" fmla="*/ 1 w 6070602"/>
              <a:gd name="connsiteY5-432" fmla="*/ 1033311 h 4642114"/>
              <a:gd name="connsiteX6-433" fmla="*/ 1083008 w 6070602"/>
              <a:gd name="connsiteY6-434" fmla="*/ 9939 h 4642114"/>
              <a:gd name="connsiteX0-435" fmla="*/ 1073068 w 6060662"/>
              <a:gd name="connsiteY0-436" fmla="*/ 9939 h 4642114"/>
              <a:gd name="connsiteX1-437" fmla="*/ 6051080 w 6060662"/>
              <a:gd name="connsiteY1-438" fmla="*/ 0 h 4642114"/>
              <a:gd name="connsiteX2-439" fmla="*/ 6060661 w 6060662"/>
              <a:gd name="connsiteY2-440" fmla="*/ 2325398 h 4642114"/>
              <a:gd name="connsiteX3-441" fmla="*/ 6050722 w 6060662"/>
              <a:gd name="connsiteY3-442" fmla="*/ 4045763 h 4642114"/>
              <a:gd name="connsiteX4-443" fmla="*/ 0 w 6060662"/>
              <a:gd name="connsiteY4-444" fmla="*/ 4642114 h 4642114"/>
              <a:gd name="connsiteX5-445" fmla="*/ 168966 w 6060662"/>
              <a:gd name="connsiteY5-446" fmla="*/ 1023372 h 4642114"/>
              <a:gd name="connsiteX6-447" fmla="*/ 1073068 w 6060662"/>
              <a:gd name="connsiteY6-448" fmla="*/ 9939 h 4642114"/>
              <a:gd name="connsiteX0-449" fmla="*/ 1073068 w 6060662"/>
              <a:gd name="connsiteY0-450" fmla="*/ 9939 h 4642114"/>
              <a:gd name="connsiteX1-451" fmla="*/ 6051080 w 6060662"/>
              <a:gd name="connsiteY1-452" fmla="*/ 0 h 4642114"/>
              <a:gd name="connsiteX2-453" fmla="*/ 6060661 w 6060662"/>
              <a:gd name="connsiteY2-454" fmla="*/ 2325398 h 4642114"/>
              <a:gd name="connsiteX3-455" fmla="*/ 6050722 w 6060662"/>
              <a:gd name="connsiteY3-456" fmla="*/ 4045763 h 4642114"/>
              <a:gd name="connsiteX4-457" fmla="*/ 0 w 6060662"/>
              <a:gd name="connsiteY4-458" fmla="*/ 4642114 h 4642114"/>
              <a:gd name="connsiteX5-459" fmla="*/ 0 w 6060662"/>
              <a:gd name="connsiteY5-460" fmla="*/ 1023372 h 4642114"/>
              <a:gd name="connsiteX6-461" fmla="*/ 1073068 w 6060662"/>
              <a:gd name="connsiteY6-462" fmla="*/ 9939 h 4642114"/>
              <a:gd name="connsiteX0-463" fmla="*/ 1073068 w 6060662"/>
              <a:gd name="connsiteY0-464" fmla="*/ 9939 h 4642114"/>
              <a:gd name="connsiteX1-465" fmla="*/ 6051080 w 6060662"/>
              <a:gd name="connsiteY1-466" fmla="*/ 0 h 4642114"/>
              <a:gd name="connsiteX2-467" fmla="*/ 6060661 w 6060662"/>
              <a:gd name="connsiteY2-468" fmla="*/ 2325398 h 4642114"/>
              <a:gd name="connsiteX3-469" fmla="*/ 6050722 w 6060662"/>
              <a:gd name="connsiteY3-470" fmla="*/ 4045763 h 4642114"/>
              <a:gd name="connsiteX4-471" fmla="*/ 0 w 6060662"/>
              <a:gd name="connsiteY4-472" fmla="*/ 4642114 h 4642114"/>
              <a:gd name="connsiteX5-473" fmla="*/ 0 w 6060662"/>
              <a:gd name="connsiteY5-474" fmla="*/ 1023372 h 4642114"/>
              <a:gd name="connsiteX6-475" fmla="*/ 1073068 w 6060662"/>
              <a:gd name="connsiteY6-476" fmla="*/ 9939 h 4642114"/>
              <a:gd name="connsiteX0-477" fmla="*/ 1073068 w 6060662"/>
              <a:gd name="connsiteY0-478" fmla="*/ 9939 h 4642114"/>
              <a:gd name="connsiteX1-479" fmla="*/ 6051080 w 6060662"/>
              <a:gd name="connsiteY1-480" fmla="*/ 0 h 4642114"/>
              <a:gd name="connsiteX2-481" fmla="*/ 6060661 w 6060662"/>
              <a:gd name="connsiteY2-482" fmla="*/ 2325398 h 4642114"/>
              <a:gd name="connsiteX3-483" fmla="*/ 6050722 w 6060662"/>
              <a:gd name="connsiteY3-484" fmla="*/ 4045763 h 4642114"/>
              <a:gd name="connsiteX4-485" fmla="*/ 0 w 6060662"/>
              <a:gd name="connsiteY4-486" fmla="*/ 4642114 h 4642114"/>
              <a:gd name="connsiteX5-487" fmla="*/ 0 w 6060662"/>
              <a:gd name="connsiteY5-488" fmla="*/ 1023372 h 4642114"/>
              <a:gd name="connsiteX6-489" fmla="*/ 1073068 w 6060662"/>
              <a:gd name="connsiteY6-490" fmla="*/ 9939 h 4642114"/>
              <a:gd name="connsiteX0-491" fmla="*/ 1073068 w 6060662"/>
              <a:gd name="connsiteY0-492" fmla="*/ 9939 h 4642114"/>
              <a:gd name="connsiteX1-493" fmla="*/ 6051080 w 6060662"/>
              <a:gd name="connsiteY1-494" fmla="*/ 0 h 4642114"/>
              <a:gd name="connsiteX2-495" fmla="*/ 6060661 w 6060662"/>
              <a:gd name="connsiteY2-496" fmla="*/ 2325398 h 4642114"/>
              <a:gd name="connsiteX3-497" fmla="*/ 5961270 w 6060662"/>
              <a:gd name="connsiteY3-498" fmla="*/ 3926493 h 4642114"/>
              <a:gd name="connsiteX4-499" fmla="*/ 0 w 6060662"/>
              <a:gd name="connsiteY4-500" fmla="*/ 4642114 h 4642114"/>
              <a:gd name="connsiteX5-501" fmla="*/ 0 w 6060662"/>
              <a:gd name="connsiteY5-502" fmla="*/ 1023372 h 4642114"/>
              <a:gd name="connsiteX6-503" fmla="*/ 1073068 w 6060662"/>
              <a:gd name="connsiteY6-504" fmla="*/ 9939 h 4642114"/>
              <a:gd name="connsiteX0-505" fmla="*/ 1073068 w 6060662"/>
              <a:gd name="connsiteY0-506" fmla="*/ 9939 h 4642114"/>
              <a:gd name="connsiteX1-507" fmla="*/ 6051080 w 6060662"/>
              <a:gd name="connsiteY1-508" fmla="*/ 0 h 4642114"/>
              <a:gd name="connsiteX2-509" fmla="*/ 6060661 w 6060662"/>
              <a:gd name="connsiteY2-510" fmla="*/ 2325398 h 4642114"/>
              <a:gd name="connsiteX3-511" fmla="*/ 6060661 w 6060662"/>
              <a:gd name="connsiteY3-512" fmla="*/ 4045763 h 4642114"/>
              <a:gd name="connsiteX4-513" fmla="*/ 0 w 6060662"/>
              <a:gd name="connsiteY4-514" fmla="*/ 4642114 h 4642114"/>
              <a:gd name="connsiteX5-515" fmla="*/ 0 w 6060662"/>
              <a:gd name="connsiteY5-516" fmla="*/ 1023372 h 4642114"/>
              <a:gd name="connsiteX6-517" fmla="*/ 1073068 w 6060662"/>
              <a:gd name="connsiteY6-518" fmla="*/ 9939 h 4642114"/>
              <a:gd name="connsiteX0-519" fmla="*/ 1073068 w 9132210"/>
              <a:gd name="connsiteY0-520" fmla="*/ 9939 h 4642114"/>
              <a:gd name="connsiteX1-521" fmla="*/ 9132210 w 9132210"/>
              <a:gd name="connsiteY1-522" fmla="*/ 0 h 4642114"/>
              <a:gd name="connsiteX2-523" fmla="*/ 6060661 w 9132210"/>
              <a:gd name="connsiteY2-524" fmla="*/ 2325398 h 4642114"/>
              <a:gd name="connsiteX3-525" fmla="*/ 6060661 w 9132210"/>
              <a:gd name="connsiteY3-526" fmla="*/ 4045763 h 4642114"/>
              <a:gd name="connsiteX4-527" fmla="*/ 0 w 9132210"/>
              <a:gd name="connsiteY4-528" fmla="*/ 4642114 h 4642114"/>
              <a:gd name="connsiteX5-529" fmla="*/ 0 w 9132210"/>
              <a:gd name="connsiteY5-530" fmla="*/ 1023372 h 4642114"/>
              <a:gd name="connsiteX6-531" fmla="*/ 1073068 w 9132210"/>
              <a:gd name="connsiteY6-532" fmla="*/ 9939 h 4642114"/>
              <a:gd name="connsiteX0-533" fmla="*/ 1073068 w 9132210"/>
              <a:gd name="connsiteY0-534" fmla="*/ 9939 h 4642114"/>
              <a:gd name="connsiteX1-535" fmla="*/ 9132210 w 9132210"/>
              <a:gd name="connsiteY1-536" fmla="*/ 0 h 4642114"/>
              <a:gd name="connsiteX2-537" fmla="*/ 6060661 w 9132210"/>
              <a:gd name="connsiteY2-538" fmla="*/ 2325398 h 4642114"/>
              <a:gd name="connsiteX3-539" fmla="*/ 9111974 w 9132210"/>
              <a:gd name="connsiteY3-540" fmla="*/ 4065641 h 4642114"/>
              <a:gd name="connsiteX4-541" fmla="*/ 0 w 9132210"/>
              <a:gd name="connsiteY4-542" fmla="*/ 4642114 h 4642114"/>
              <a:gd name="connsiteX5-543" fmla="*/ 0 w 9132210"/>
              <a:gd name="connsiteY5-544" fmla="*/ 1023372 h 4642114"/>
              <a:gd name="connsiteX6-545" fmla="*/ 1073068 w 9132210"/>
              <a:gd name="connsiteY6-546" fmla="*/ 9939 h 4642114"/>
              <a:gd name="connsiteX0-547" fmla="*/ 1073068 w 9132210"/>
              <a:gd name="connsiteY0-548" fmla="*/ 9939 h 4642114"/>
              <a:gd name="connsiteX1-549" fmla="*/ 9132210 w 9132210"/>
              <a:gd name="connsiteY1-550" fmla="*/ 0 h 4642114"/>
              <a:gd name="connsiteX2-551" fmla="*/ 9121913 w 9132210"/>
              <a:gd name="connsiteY2-552" fmla="*/ 2156433 h 4642114"/>
              <a:gd name="connsiteX3-553" fmla="*/ 9111974 w 9132210"/>
              <a:gd name="connsiteY3-554" fmla="*/ 4065641 h 4642114"/>
              <a:gd name="connsiteX4-555" fmla="*/ 0 w 9132210"/>
              <a:gd name="connsiteY4-556" fmla="*/ 4642114 h 4642114"/>
              <a:gd name="connsiteX5-557" fmla="*/ 0 w 9132210"/>
              <a:gd name="connsiteY5-558" fmla="*/ 1023372 h 4642114"/>
              <a:gd name="connsiteX6-559" fmla="*/ 1073068 w 9132210"/>
              <a:gd name="connsiteY6-560" fmla="*/ 9939 h 4642114"/>
              <a:gd name="connsiteX0-561" fmla="*/ 1073068 w 9132210"/>
              <a:gd name="connsiteY0-562" fmla="*/ 9939 h 4473149"/>
              <a:gd name="connsiteX1-563" fmla="*/ 9132210 w 9132210"/>
              <a:gd name="connsiteY1-564" fmla="*/ 0 h 4473149"/>
              <a:gd name="connsiteX2-565" fmla="*/ 9121913 w 9132210"/>
              <a:gd name="connsiteY2-566" fmla="*/ 2156433 h 4473149"/>
              <a:gd name="connsiteX3-567" fmla="*/ 9111974 w 9132210"/>
              <a:gd name="connsiteY3-568" fmla="*/ 4065641 h 4473149"/>
              <a:gd name="connsiteX4-569" fmla="*/ 318052 w 9132210"/>
              <a:gd name="connsiteY4-570" fmla="*/ 4473149 h 4473149"/>
              <a:gd name="connsiteX5-571" fmla="*/ 0 w 9132210"/>
              <a:gd name="connsiteY5-572" fmla="*/ 1023372 h 4473149"/>
              <a:gd name="connsiteX6-573" fmla="*/ 1073068 w 9132210"/>
              <a:gd name="connsiteY6-574" fmla="*/ 9939 h 4473149"/>
              <a:gd name="connsiteX0-575" fmla="*/ 1073069 w 9132211"/>
              <a:gd name="connsiteY0-576" fmla="*/ 9939 h 4960166"/>
              <a:gd name="connsiteX1-577" fmla="*/ 9132211 w 9132211"/>
              <a:gd name="connsiteY1-578" fmla="*/ 0 h 4960166"/>
              <a:gd name="connsiteX2-579" fmla="*/ 9121914 w 9132211"/>
              <a:gd name="connsiteY2-580" fmla="*/ 2156433 h 4960166"/>
              <a:gd name="connsiteX3-581" fmla="*/ 9111975 w 9132211"/>
              <a:gd name="connsiteY3-582" fmla="*/ 4065641 h 4960166"/>
              <a:gd name="connsiteX4-583" fmla="*/ 0 w 9132211"/>
              <a:gd name="connsiteY4-584" fmla="*/ 4960166 h 4960166"/>
              <a:gd name="connsiteX5-585" fmla="*/ 1 w 9132211"/>
              <a:gd name="connsiteY5-586" fmla="*/ 1023372 h 4960166"/>
              <a:gd name="connsiteX6-587" fmla="*/ 1073069 w 9132211"/>
              <a:gd name="connsiteY6-588" fmla="*/ 9939 h 4960166"/>
              <a:gd name="connsiteX0-589" fmla="*/ 1073069 w 9132211"/>
              <a:gd name="connsiteY0-590" fmla="*/ 9939 h 4975245"/>
              <a:gd name="connsiteX1-591" fmla="*/ 9132211 w 9132211"/>
              <a:gd name="connsiteY1-592" fmla="*/ 0 h 4975245"/>
              <a:gd name="connsiteX2-593" fmla="*/ 9121914 w 9132211"/>
              <a:gd name="connsiteY2-594" fmla="*/ 2156433 h 4975245"/>
              <a:gd name="connsiteX3-595" fmla="*/ 9111975 w 9132211"/>
              <a:gd name="connsiteY3-596" fmla="*/ 4065641 h 4975245"/>
              <a:gd name="connsiteX4-597" fmla="*/ 0 w 9132211"/>
              <a:gd name="connsiteY4-598" fmla="*/ 4960166 h 4975245"/>
              <a:gd name="connsiteX5-599" fmla="*/ 1 w 9132211"/>
              <a:gd name="connsiteY5-600" fmla="*/ 1023372 h 4975245"/>
              <a:gd name="connsiteX6-601" fmla="*/ 1073069 w 9132211"/>
              <a:gd name="connsiteY6-602" fmla="*/ 9939 h 4975245"/>
              <a:gd name="connsiteX0-603" fmla="*/ 1073069 w 9132211"/>
              <a:gd name="connsiteY0-604" fmla="*/ 9939 h 4982269"/>
              <a:gd name="connsiteX1-605" fmla="*/ 9132211 w 9132211"/>
              <a:gd name="connsiteY1-606" fmla="*/ 0 h 4982269"/>
              <a:gd name="connsiteX2-607" fmla="*/ 9121914 w 9132211"/>
              <a:gd name="connsiteY2-608" fmla="*/ 2156433 h 4982269"/>
              <a:gd name="connsiteX3-609" fmla="*/ 9131853 w 9132211"/>
              <a:gd name="connsiteY3-610" fmla="*/ 4333997 h 4982269"/>
              <a:gd name="connsiteX4-611" fmla="*/ 0 w 9132211"/>
              <a:gd name="connsiteY4-612" fmla="*/ 4960166 h 4982269"/>
              <a:gd name="connsiteX5-613" fmla="*/ 1 w 9132211"/>
              <a:gd name="connsiteY5-614" fmla="*/ 1023372 h 4982269"/>
              <a:gd name="connsiteX6-615" fmla="*/ 1073069 w 9132211"/>
              <a:gd name="connsiteY6-616" fmla="*/ 9939 h 4982269"/>
              <a:gd name="connsiteX0-617" fmla="*/ 1073069 w 9132211"/>
              <a:gd name="connsiteY0-618" fmla="*/ 9939 h 4977040"/>
              <a:gd name="connsiteX1-619" fmla="*/ 9132211 w 9132211"/>
              <a:gd name="connsiteY1-620" fmla="*/ 0 h 4977040"/>
              <a:gd name="connsiteX2-621" fmla="*/ 9121914 w 9132211"/>
              <a:gd name="connsiteY2-622" fmla="*/ 2156433 h 4977040"/>
              <a:gd name="connsiteX3-623" fmla="*/ 9062279 w 9132211"/>
              <a:gd name="connsiteY3-624" fmla="*/ 4155093 h 4977040"/>
              <a:gd name="connsiteX4-625" fmla="*/ 0 w 9132211"/>
              <a:gd name="connsiteY4-626" fmla="*/ 4960166 h 4977040"/>
              <a:gd name="connsiteX5-627" fmla="*/ 1 w 9132211"/>
              <a:gd name="connsiteY5-628" fmla="*/ 1023372 h 4977040"/>
              <a:gd name="connsiteX6-629" fmla="*/ 1073069 w 9132211"/>
              <a:gd name="connsiteY6-630" fmla="*/ 9939 h 4977040"/>
              <a:gd name="connsiteX0-631" fmla="*/ 1073069 w 9132211"/>
              <a:gd name="connsiteY0-632" fmla="*/ 9939 h 4981537"/>
              <a:gd name="connsiteX1-633" fmla="*/ 9132211 w 9132211"/>
              <a:gd name="connsiteY1-634" fmla="*/ 0 h 4981537"/>
              <a:gd name="connsiteX2-635" fmla="*/ 9121914 w 9132211"/>
              <a:gd name="connsiteY2-636" fmla="*/ 2156433 h 4981537"/>
              <a:gd name="connsiteX3-637" fmla="*/ 9131853 w 9132211"/>
              <a:gd name="connsiteY3-638" fmla="*/ 4314119 h 4981537"/>
              <a:gd name="connsiteX4-639" fmla="*/ 0 w 9132211"/>
              <a:gd name="connsiteY4-640" fmla="*/ 4960166 h 4981537"/>
              <a:gd name="connsiteX5-641" fmla="*/ 1 w 9132211"/>
              <a:gd name="connsiteY5-642" fmla="*/ 1023372 h 4981537"/>
              <a:gd name="connsiteX6-643" fmla="*/ 1073069 w 9132211"/>
              <a:gd name="connsiteY6-644" fmla="*/ 9939 h 4981537"/>
              <a:gd name="connsiteX0-645" fmla="*/ 1073069 w 9132211"/>
              <a:gd name="connsiteY0-646" fmla="*/ 9939 h 4982603"/>
              <a:gd name="connsiteX1-647" fmla="*/ 9132211 w 9132211"/>
              <a:gd name="connsiteY1-648" fmla="*/ 0 h 4982603"/>
              <a:gd name="connsiteX2-649" fmla="*/ 9121914 w 9132211"/>
              <a:gd name="connsiteY2-650" fmla="*/ 2156433 h 4982603"/>
              <a:gd name="connsiteX3-651" fmla="*/ 9131853 w 9132211"/>
              <a:gd name="connsiteY3-652" fmla="*/ 4314119 h 4982603"/>
              <a:gd name="connsiteX4-653" fmla="*/ 0 w 9132211"/>
              <a:gd name="connsiteY4-654" fmla="*/ 4960166 h 4982603"/>
              <a:gd name="connsiteX5-655" fmla="*/ 1 w 9132211"/>
              <a:gd name="connsiteY5-656" fmla="*/ 1023372 h 4982603"/>
              <a:gd name="connsiteX6-657" fmla="*/ 1073069 w 9132211"/>
              <a:gd name="connsiteY6-658" fmla="*/ 9939 h 4982603"/>
              <a:gd name="connsiteX0-659" fmla="*/ 1073069 w 9132211"/>
              <a:gd name="connsiteY0-660" fmla="*/ 9939 h 4968179"/>
              <a:gd name="connsiteX1-661" fmla="*/ 9132211 w 9132211"/>
              <a:gd name="connsiteY1-662" fmla="*/ 0 h 4968179"/>
              <a:gd name="connsiteX2-663" fmla="*/ 9121914 w 9132211"/>
              <a:gd name="connsiteY2-664" fmla="*/ 2156433 h 4968179"/>
              <a:gd name="connsiteX3-665" fmla="*/ 9131853 w 9132211"/>
              <a:gd name="connsiteY3-666" fmla="*/ 4314119 h 4968179"/>
              <a:gd name="connsiteX4-667" fmla="*/ 0 w 9132211"/>
              <a:gd name="connsiteY4-668" fmla="*/ 4960166 h 4968179"/>
              <a:gd name="connsiteX5-669" fmla="*/ 1 w 9132211"/>
              <a:gd name="connsiteY5-670" fmla="*/ 1023372 h 4968179"/>
              <a:gd name="connsiteX6-671" fmla="*/ 1073069 w 9132211"/>
              <a:gd name="connsiteY6-672" fmla="*/ 9939 h 4968179"/>
              <a:gd name="connsiteX0-673" fmla="*/ 1073069 w 9132211"/>
              <a:gd name="connsiteY0-674" fmla="*/ 9939 h 4972050"/>
              <a:gd name="connsiteX1-675" fmla="*/ 9132211 w 9132211"/>
              <a:gd name="connsiteY1-676" fmla="*/ 0 h 4972050"/>
              <a:gd name="connsiteX2-677" fmla="*/ 9121914 w 9132211"/>
              <a:gd name="connsiteY2-678" fmla="*/ 2156433 h 4972050"/>
              <a:gd name="connsiteX3-679" fmla="*/ 9131853 w 9132211"/>
              <a:gd name="connsiteY3-680" fmla="*/ 4314119 h 4972050"/>
              <a:gd name="connsiteX4-681" fmla="*/ 0 w 9132211"/>
              <a:gd name="connsiteY4-682" fmla="*/ 4960166 h 4972050"/>
              <a:gd name="connsiteX5-683" fmla="*/ 1 w 9132211"/>
              <a:gd name="connsiteY5-684" fmla="*/ 1023372 h 4972050"/>
              <a:gd name="connsiteX6-685" fmla="*/ 1073069 w 9132211"/>
              <a:gd name="connsiteY6-686" fmla="*/ 9939 h 4972050"/>
              <a:gd name="connsiteX0-687" fmla="*/ 1073069 w 9132211"/>
              <a:gd name="connsiteY0-688" fmla="*/ 9939 h 4971713"/>
              <a:gd name="connsiteX1-689" fmla="*/ 9132211 w 9132211"/>
              <a:gd name="connsiteY1-690" fmla="*/ 0 h 4971713"/>
              <a:gd name="connsiteX2-691" fmla="*/ 9121914 w 9132211"/>
              <a:gd name="connsiteY2-692" fmla="*/ 2156433 h 4971713"/>
              <a:gd name="connsiteX3-693" fmla="*/ 9131853 w 9132211"/>
              <a:gd name="connsiteY3-694" fmla="*/ 4314119 h 4971713"/>
              <a:gd name="connsiteX4-695" fmla="*/ 0 w 9132211"/>
              <a:gd name="connsiteY4-696" fmla="*/ 4960166 h 4971713"/>
              <a:gd name="connsiteX5-697" fmla="*/ 1 w 9132211"/>
              <a:gd name="connsiteY5-698" fmla="*/ 1023372 h 4971713"/>
              <a:gd name="connsiteX6-699" fmla="*/ 1073069 w 9132211"/>
              <a:gd name="connsiteY6-700" fmla="*/ 9939 h 4971713"/>
              <a:gd name="connsiteX0-701" fmla="*/ 1102887 w 9132211"/>
              <a:gd name="connsiteY0-702" fmla="*/ 9939 h 4971713"/>
              <a:gd name="connsiteX1-703" fmla="*/ 9132211 w 9132211"/>
              <a:gd name="connsiteY1-704" fmla="*/ 0 h 4971713"/>
              <a:gd name="connsiteX2-705" fmla="*/ 9121914 w 9132211"/>
              <a:gd name="connsiteY2-706" fmla="*/ 2156433 h 4971713"/>
              <a:gd name="connsiteX3-707" fmla="*/ 9131853 w 9132211"/>
              <a:gd name="connsiteY3-708" fmla="*/ 4314119 h 4971713"/>
              <a:gd name="connsiteX4-709" fmla="*/ 0 w 9132211"/>
              <a:gd name="connsiteY4-710" fmla="*/ 4960166 h 4971713"/>
              <a:gd name="connsiteX5-711" fmla="*/ 1 w 9132211"/>
              <a:gd name="connsiteY5-712" fmla="*/ 1023372 h 4971713"/>
              <a:gd name="connsiteX6-713" fmla="*/ 1102887 w 9132211"/>
              <a:gd name="connsiteY6-714" fmla="*/ 9939 h 4971713"/>
              <a:gd name="connsiteX0-715" fmla="*/ 1102887 w 9132211"/>
              <a:gd name="connsiteY0-716" fmla="*/ 9939 h 4971713"/>
              <a:gd name="connsiteX1-717" fmla="*/ 9132211 w 9132211"/>
              <a:gd name="connsiteY1-718" fmla="*/ 0 h 4971713"/>
              <a:gd name="connsiteX2-719" fmla="*/ 9121914 w 9132211"/>
              <a:gd name="connsiteY2-720" fmla="*/ 2156433 h 4971713"/>
              <a:gd name="connsiteX3-721" fmla="*/ 9131853 w 9132211"/>
              <a:gd name="connsiteY3-722" fmla="*/ 4314119 h 4971713"/>
              <a:gd name="connsiteX4-723" fmla="*/ 0 w 9132211"/>
              <a:gd name="connsiteY4-724" fmla="*/ 4960166 h 4971713"/>
              <a:gd name="connsiteX5-725" fmla="*/ 1 w 9132211"/>
              <a:gd name="connsiteY5-726" fmla="*/ 1117530 h 4971713"/>
              <a:gd name="connsiteX6-727" fmla="*/ 1102887 w 9132211"/>
              <a:gd name="connsiteY6-728" fmla="*/ 9939 h 4971713"/>
              <a:gd name="connsiteX0-729" fmla="*/ 1073069 w 9132211"/>
              <a:gd name="connsiteY0-730" fmla="*/ 30862 h 4971713"/>
              <a:gd name="connsiteX1-731" fmla="*/ 9132211 w 9132211"/>
              <a:gd name="connsiteY1-732" fmla="*/ 0 h 4971713"/>
              <a:gd name="connsiteX2-733" fmla="*/ 9121914 w 9132211"/>
              <a:gd name="connsiteY2-734" fmla="*/ 2156433 h 4971713"/>
              <a:gd name="connsiteX3-735" fmla="*/ 9131853 w 9132211"/>
              <a:gd name="connsiteY3-736" fmla="*/ 4314119 h 4971713"/>
              <a:gd name="connsiteX4-737" fmla="*/ 0 w 9132211"/>
              <a:gd name="connsiteY4-738" fmla="*/ 4960166 h 4971713"/>
              <a:gd name="connsiteX5-739" fmla="*/ 1 w 9132211"/>
              <a:gd name="connsiteY5-740" fmla="*/ 1117530 h 4971713"/>
              <a:gd name="connsiteX6-741" fmla="*/ 1073069 w 9132211"/>
              <a:gd name="connsiteY6-742" fmla="*/ 30862 h 4971713"/>
              <a:gd name="connsiteX0-743" fmla="*/ 1073069 w 9132211"/>
              <a:gd name="connsiteY0-744" fmla="*/ 9938 h 4950789"/>
              <a:gd name="connsiteX1-745" fmla="*/ 9132211 w 9132211"/>
              <a:gd name="connsiteY1-746" fmla="*/ 0 h 4950789"/>
              <a:gd name="connsiteX2-747" fmla="*/ 9121914 w 9132211"/>
              <a:gd name="connsiteY2-748" fmla="*/ 2135509 h 4950789"/>
              <a:gd name="connsiteX3-749" fmla="*/ 9131853 w 9132211"/>
              <a:gd name="connsiteY3-750" fmla="*/ 4293195 h 4950789"/>
              <a:gd name="connsiteX4-751" fmla="*/ 0 w 9132211"/>
              <a:gd name="connsiteY4-752" fmla="*/ 4939242 h 4950789"/>
              <a:gd name="connsiteX5-753" fmla="*/ 1 w 9132211"/>
              <a:gd name="connsiteY5-754" fmla="*/ 1096606 h 4950789"/>
              <a:gd name="connsiteX6-755" fmla="*/ 1073069 w 9132211"/>
              <a:gd name="connsiteY6-756" fmla="*/ 9938 h 4950789"/>
              <a:gd name="connsiteX0-757" fmla="*/ 1073858 w 9133000"/>
              <a:gd name="connsiteY0-758" fmla="*/ 9938 h 4950789"/>
              <a:gd name="connsiteX1-759" fmla="*/ 9133000 w 9133000"/>
              <a:gd name="connsiteY1-760" fmla="*/ 0 h 4950789"/>
              <a:gd name="connsiteX2-761" fmla="*/ 9122703 w 9133000"/>
              <a:gd name="connsiteY2-762" fmla="*/ 2135509 h 4950789"/>
              <a:gd name="connsiteX3-763" fmla="*/ 9132642 w 9133000"/>
              <a:gd name="connsiteY3-764" fmla="*/ 4293195 h 4950789"/>
              <a:gd name="connsiteX4-765" fmla="*/ 789 w 9133000"/>
              <a:gd name="connsiteY4-766" fmla="*/ 4939242 h 4950789"/>
              <a:gd name="connsiteX5-767" fmla="*/ 790 w 9133000"/>
              <a:gd name="connsiteY5-768" fmla="*/ 1096606 h 4950789"/>
              <a:gd name="connsiteX6-769" fmla="*/ 1073858 w 9133000"/>
              <a:gd name="connsiteY6-770" fmla="*/ 9938 h 4950789"/>
              <a:gd name="connsiteX0-771" fmla="*/ 1074095 w 9133237"/>
              <a:gd name="connsiteY0-772" fmla="*/ 9938 h 4950789"/>
              <a:gd name="connsiteX1-773" fmla="*/ 9133237 w 9133237"/>
              <a:gd name="connsiteY1-774" fmla="*/ 0 h 4950789"/>
              <a:gd name="connsiteX2-775" fmla="*/ 9122940 w 9133237"/>
              <a:gd name="connsiteY2-776" fmla="*/ 2135509 h 4950789"/>
              <a:gd name="connsiteX3-777" fmla="*/ 9132879 w 9133237"/>
              <a:gd name="connsiteY3-778" fmla="*/ 4293195 h 4950789"/>
              <a:gd name="connsiteX4-779" fmla="*/ 1026 w 9133237"/>
              <a:gd name="connsiteY4-780" fmla="*/ 4939242 h 4950789"/>
              <a:gd name="connsiteX5-781" fmla="*/ 1027 w 9133237"/>
              <a:gd name="connsiteY5-782" fmla="*/ 1096606 h 4950789"/>
              <a:gd name="connsiteX6-783" fmla="*/ 1074095 w 9133237"/>
              <a:gd name="connsiteY6-784" fmla="*/ 9938 h 4950789"/>
              <a:gd name="connsiteX0-785" fmla="*/ 1073820 w 9132962"/>
              <a:gd name="connsiteY0-786" fmla="*/ 9938 h 4950789"/>
              <a:gd name="connsiteX1-787" fmla="*/ 9132962 w 9132962"/>
              <a:gd name="connsiteY1-788" fmla="*/ 0 h 4950789"/>
              <a:gd name="connsiteX2-789" fmla="*/ 9122665 w 9132962"/>
              <a:gd name="connsiteY2-790" fmla="*/ 2135509 h 4950789"/>
              <a:gd name="connsiteX3-791" fmla="*/ 9132604 w 9132962"/>
              <a:gd name="connsiteY3-792" fmla="*/ 4293195 h 4950789"/>
              <a:gd name="connsiteX4-793" fmla="*/ 751 w 9132962"/>
              <a:gd name="connsiteY4-794" fmla="*/ 4939242 h 4950789"/>
              <a:gd name="connsiteX5-795" fmla="*/ 752 w 9132962"/>
              <a:gd name="connsiteY5-796" fmla="*/ 1096606 h 4950789"/>
              <a:gd name="connsiteX6-797" fmla="*/ 1073820 w 9132962"/>
              <a:gd name="connsiteY6-798" fmla="*/ 9938 h 4950789"/>
              <a:gd name="connsiteX0-799" fmla="*/ 935066 w 9133356"/>
              <a:gd name="connsiteY0-800" fmla="*/ 9938 h 4950789"/>
              <a:gd name="connsiteX1-801" fmla="*/ 9133356 w 9133356"/>
              <a:gd name="connsiteY1-802" fmla="*/ 0 h 4950789"/>
              <a:gd name="connsiteX2-803" fmla="*/ 9123059 w 9133356"/>
              <a:gd name="connsiteY2-804" fmla="*/ 2135509 h 4950789"/>
              <a:gd name="connsiteX3-805" fmla="*/ 9132998 w 9133356"/>
              <a:gd name="connsiteY3-806" fmla="*/ 4293195 h 4950789"/>
              <a:gd name="connsiteX4-807" fmla="*/ 1145 w 9133356"/>
              <a:gd name="connsiteY4-808" fmla="*/ 4939242 h 4950789"/>
              <a:gd name="connsiteX5-809" fmla="*/ 1146 w 9133356"/>
              <a:gd name="connsiteY5-810" fmla="*/ 1096606 h 4950789"/>
              <a:gd name="connsiteX6-811" fmla="*/ 935066 w 9133356"/>
              <a:gd name="connsiteY6-812" fmla="*/ 9938 h 4950789"/>
              <a:gd name="connsiteX0-813" fmla="*/ 934656 w 9132946"/>
              <a:gd name="connsiteY0-814" fmla="*/ 11880 h 4952731"/>
              <a:gd name="connsiteX1-815" fmla="*/ 9132946 w 9132946"/>
              <a:gd name="connsiteY1-816" fmla="*/ 1942 h 4952731"/>
              <a:gd name="connsiteX2-817" fmla="*/ 9122649 w 9132946"/>
              <a:gd name="connsiteY2-818" fmla="*/ 2137451 h 4952731"/>
              <a:gd name="connsiteX3-819" fmla="*/ 9132588 w 9132946"/>
              <a:gd name="connsiteY3-820" fmla="*/ 4295137 h 4952731"/>
              <a:gd name="connsiteX4-821" fmla="*/ 735 w 9132946"/>
              <a:gd name="connsiteY4-822" fmla="*/ 4941184 h 4952731"/>
              <a:gd name="connsiteX5-823" fmla="*/ 736 w 9132946"/>
              <a:gd name="connsiteY5-824" fmla="*/ 1098548 h 4952731"/>
              <a:gd name="connsiteX6-825" fmla="*/ 934656 w 9132946"/>
              <a:gd name="connsiteY6-826" fmla="*/ 11880 h 4952731"/>
              <a:gd name="connsiteX0-827" fmla="*/ 934656 w 9132946"/>
              <a:gd name="connsiteY0-828" fmla="*/ 11880 h 4952731"/>
              <a:gd name="connsiteX1-829" fmla="*/ 9132946 w 9132946"/>
              <a:gd name="connsiteY1-830" fmla="*/ 1942 h 4952731"/>
              <a:gd name="connsiteX2-831" fmla="*/ 9122649 w 9132946"/>
              <a:gd name="connsiteY2-832" fmla="*/ 2137451 h 4952731"/>
              <a:gd name="connsiteX3-833" fmla="*/ 9132588 w 9132946"/>
              <a:gd name="connsiteY3-834" fmla="*/ 4295137 h 4952731"/>
              <a:gd name="connsiteX4-835" fmla="*/ 735 w 9132946"/>
              <a:gd name="connsiteY4-836" fmla="*/ 4941184 h 4952731"/>
              <a:gd name="connsiteX5-837" fmla="*/ 736 w 9132946"/>
              <a:gd name="connsiteY5-838" fmla="*/ 1098548 h 4952731"/>
              <a:gd name="connsiteX6-839" fmla="*/ 934656 w 9132946"/>
              <a:gd name="connsiteY6-840" fmla="*/ 11880 h 4952731"/>
              <a:gd name="connsiteX0-841" fmla="*/ 937958 w 9136248"/>
              <a:gd name="connsiteY0-842" fmla="*/ 11880 h 4952731"/>
              <a:gd name="connsiteX1-843" fmla="*/ 9136248 w 9136248"/>
              <a:gd name="connsiteY1-844" fmla="*/ 1942 h 4952731"/>
              <a:gd name="connsiteX2-845" fmla="*/ 9125951 w 9136248"/>
              <a:gd name="connsiteY2-846" fmla="*/ 2137451 h 4952731"/>
              <a:gd name="connsiteX3-847" fmla="*/ 9135890 w 9136248"/>
              <a:gd name="connsiteY3-848" fmla="*/ 4295137 h 4952731"/>
              <a:gd name="connsiteX4-849" fmla="*/ 4037 w 9136248"/>
              <a:gd name="connsiteY4-850" fmla="*/ 4941184 h 4952731"/>
              <a:gd name="connsiteX5-851" fmla="*/ 4038 w 9136248"/>
              <a:gd name="connsiteY5-852" fmla="*/ 1098548 h 4952731"/>
              <a:gd name="connsiteX6-853" fmla="*/ 937958 w 9136248"/>
              <a:gd name="connsiteY6-854" fmla="*/ 11880 h 4952731"/>
              <a:gd name="connsiteX0-855" fmla="*/ 936614 w 9134904"/>
              <a:gd name="connsiteY0-856" fmla="*/ 11880 h 4952731"/>
              <a:gd name="connsiteX1-857" fmla="*/ 9134904 w 9134904"/>
              <a:gd name="connsiteY1-858" fmla="*/ 1942 h 4952731"/>
              <a:gd name="connsiteX2-859" fmla="*/ 9124607 w 9134904"/>
              <a:gd name="connsiteY2-860" fmla="*/ 2137451 h 4952731"/>
              <a:gd name="connsiteX3-861" fmla="*/ 9134546 w 9134904"/>
              <a:gd name="connsiteY3-862" fmla="*/ 4295137 h 4952731"/>
              <a:gd name="connsiteX4-863" fmla="*/ 2693 w 9134904"/>
              <a:gd name="connsiteY4-864" fmla="*/ 4941184 h 4952731"/>
              <a:gd name="connsiteX5-865" fmla="*/ 2694 w 9134904"/>
              <a:gd name="connsiteY5-866" fmla="*/ 1098548 h 4952731"/>
              <a:gd name="connsiteX6-867" fmla="*/ 936614 w 9134904"/>
              <a:gd name="connsiteY6-868" fmla="*/ 11880 h 4952731"/>
              <a:gd name="connsiteX0-869" fmla="*/ 945207 w 9143497"/>
              <a:gd name="connsiteY0-870" fmla="*/ 11880 h 4952731"/>
              <a:gd name="connsiteX1-871" fmla="*/ 9143497 w 9143497"/>
              <a:gd name="connsiteY1-872" fmla="*/ 1942 h 4952731"/>
              <a:gd name="connsiteX2-873" fmla="*/ 9133200 w 9143497"/>
              <a:gd name="connsiteY2-874" fmla="*/ 2137451 h 4952731"/>
              <a:gd name="connsiteX3-875" fmla="*/ 9143139 w 9143497"/>
              <a:gd name="connsiteY3-876" fmla="*/ 4295137 h 4952731"/>
              <a:gd name="connsiteX4-877" fmla="*/ 11286 w 9143497"/>
              <a:gd name="connsiteY4-878" fmla="*/ 4941184 h 4952731"/>
              <a:gd name="connsiteX5-879" fmla="*/ 11287 w 9143497"/>
              <a:gd name="connsiteY5-880" fmla="*/ 1098548 h 4952731"/>
              <a:gd name="connsiteX6-881" fmla="*/ 945207 w 9143497"/>
              <a:gd name="connsiteY6-882" fmla="*/ 11880 h 4952731"/>
              <a:gd name="connsiteX0-883" fmla="*/ 933921 w 9132211"/>
              <a:gd name="connsiteY0-884" fmla="*/ 87764 h 5028615"/>
              <a:gd name="connsiteX1-885" fmla="*/ 9132211 w 9132211"/>
              <a:gd name="connsiteY1-886" fmla="*/ 77826 h 5028615"/>
              <a:gd name="connsiteX2-887" fmla="*/ 9121914 w 9132211"/>
              <a:gd name="connsiteY2-888" fmla="*/ 2213335 h 5028615"/>
              <a:gd name="connsiteX3-889" fmla="*/ 9131853 w 9132211"/>
              <a:gd name="connsiteY3-890" fmla="*/ 4371021 h 5028615"/>
              <a:gd name="connsiteX4-891" fmla="*/ 0 w 9132211"/>
              <a:gd name="connsiteY4-892" fmla="*/ 5017068 h 5028615"/>
              <a:gd name="connsiteX5-893" fmla="*/ 337932 w 9132211"/>
              <a:gd name="connsiteY5-894" fmla="*/ 1237204 h 5028615"/>
              <a:gd name="connsiteX6-895" fmla="*/ 933921 w 9132211"/>
              <a:gd name="connsiteY6-896" fmla="*/ 87764 h 5028615"/>
              <a:gd name="connsiteX0-897" fmla="*/ 1089817 w 9288107"/>
              <a:gd name="connsiteY0-898" fmla="*/ 74598 h 5015449"/>
              <a:gd name="connsiteX1-899" fmla="*/ 9288107 w 9288107"/>
              <a:gd name="connsiteY1-900" fmla="*/ 64660 h 5015449"/>
              <a:gd name="connsiteX2-901" fmla="*/ 9277810 w 9288107"/>
              <a:gd name="connsiteY2-902" fmla="*/ 2200169 h 5015449"/>
              <a:gd name="connsiteX3-903" fmla="*/ 9287749 w 9288107"/>
              <a:gd name="connsiteY3-904" fmla="*/ 4357855 h 5015449"/>
              <a:gd name="connsiteX4-905" fmla="*/ 155896 w 9288107"/>
              <a:gd name="connsiteY4-906" fmla="*/ 5003902 h 5015449"/>
              <a:gd name="connsiteX5-907" fmla="*/ 145958 w 9288107"/>
              <a:gd name="connsiteY5-908" fmla="*/ 1046185 h 5015449"/>
              <a:gd name="connsiteX6-909" fmla="*/ 1089817 w 9288107"/>
              <a:gd name="connsiteY6-910" fmla="*/ 74598 h 5015449"/>
              <a:gd name="connsiteX0-911" fmla="*/ 1043860 w 9242150"/>
              <a:gd name="connsiteY0-912" fmla="*/ 74598 h 5015449"/>
              <a:gd name="connsiteX1-913" fmla="*/ 9242150 w 9242150"/>
              <a:gd name="connsiteY1-914" fmla="*/ 64660 h 5015449"/>
              <a:gd name="connsiteX2-915" fmla="*/ 9231853 w 9242150"/>
              <a:gd name="connsiteY2-916" fmla="*/ 2200169 h 5015449"/>
              <a:gd name="connsiteX3-917" fmla="*/ 9241792 w 9242150"/>
              <a:gd name="connsiteY3-918" fmla="*/ 4357855 h 5015449"/>
              <a:gd name="connsiteX4-919" fmla="*/ 109939 w 9242150"/>
              <a:gd name="connsiteY4-920" fmla="*/ 5003902 h 5015449"/>
              <a:gd name="connsiteX5-921" fmla="*/ 100001 w 9242150"/>
              <a:gd name="connsiteY5-922" fmla="*/ 1046185 h 5015449"/>
              <a:gd name="connsiteX6-923" fmla="*/ 1043860 w 9242150"/>
              <a:gd name="connsiteY6-924" fmla="*/ 74598 h 5015449"/>
              <a:gd name="connsiteX0-925" fmla="*/ 943859 w 9142149"/>
              <a:gd name="connsiteY0-926" fmla="*/ 32825 h 4973676"/>
              <a:gd name="connsiteX1-927" fmla="*/ 9142149 w 9142149"/>
              <a:gd name="connsiteY1-928" fmla="*/ 22887 h 4973676"/>
              <a:gd name="connsiteX2-929" fmla="*/ 9131852 w 9142149"/>
              <a:gd name="connsiteY2-930" fmla="*/ 2158396 h 4973676"/>
              <a:gd name="connsiteX3-931" fmla="*/ 9141791 w 9142149"/>
              <a:gd name="connsiteY3-932" fmla="*/ 4316082 h 4973676"/>
              <a:gd name="connsiteX4-933" fmla="*/ 9938 w 9142149"/>
              <a:gd name="connsiteY4-934" fmla="*/ 4962129 h 4973676"/>
              <a:gd name="connsiteX5-935" fmla="*/ 0 w 9142149"/>
              <a:gd name="connsiteY5-936" fmla="*/ 1004412 h 4973676"/>
              <a:gd name="connsiteX6-937" fmla="*/ 943859 w 9142149"/>
              <a:gd name="connsiteY6-938" fmla="*/ 32825 h 4973676"/>
              <a:gd name="connsiteX0-939" fmla="*/ 943859 w 9142149"/>
              <a:gd name="connsiteY0-940" fmla="*/ 9938 h 4950789"/>
              <a:gd name="connsiteX1-941" fmla="*/ 9142149 w 9142149"/>
              <a:gd name="connsiteY1-942" fmla="*/ 0 h 4950789"/>
              <a:gd name="connsiteX2-943" fmla="*/ 9131852 w 9142149"/>
              <a:gd name="connsiteY2-944" fmla="*/ 2135509 h 4950789"/>
              <a:gd name="connsiteX3-945" fmla="*/ 9141791 w 9142149"/>
              <a:gd name="connsiteY3-946" fmla="*/ 4293195 h 4950789"/>
              <a:gd name="connsiteX4-947" fmla="*/ 9938 w 9142149"/>
              <a:gd name="connsiteY4-948" fmla="*/ 4939242 h 4950789"/>
              <a:gd name="connsiteX5-949" fmla="*/ 0 w 9142149"/>
              <a:gd name="connsiteY5-950" fmla="*/ 981525 h 4950789"/>
              <a:gd name="connsiteX6-951" fmla="*/ 943859 w 9142149"/>
              <a:gd name="connsiteY6-952" fmla="*/ 9938 h 4950789"/>
              <a:gd name="connsiteX0-953" fmla="*/ 943859 w 9142149"/>
              <a:gd name="connsiteY0-954" fmla="*/ 9938 h 4950789"/>
              <a:gd name="connsiteX1-955" fmla="*/ 9142149 w 9142149"/>
              <a:gd name="connsiteY1-956" fmla="*/ 0 h 4950789"/>
              <a:gd name="connsiteX2-957" fmla="*/ 9131852 w 9142149"/>
              <a:gd name="connsiteY2-958" fmla="*/ 2135509 h 4950789"/>
              <a:gd name="connsiteX3-959" fmla="*/ 9141791 w 9142149"/>
              <a:gd name="connsiteY3-960" fmla="*/ 4293195 h 4950789"/>
              <a:gd name="connsiteX4-961" fmla="*/ 9938 w 9142149"/>
              <a:gd name="connsiteY4-962" fmla="*/ 4939242 h 4950789"/>
              <a:gd name="connsiteX5-963" fmla="*/ 0 w 9142149"/>
              <a:gd name="connsiteY5-964" fmla="*/ 981525 h 4950789"/>
              <a:gd name="connsiteX6-965" fmla="*/ 943859 w 9142149"/>
              <a:gd name="connsiteY6-966" fmla="*/ 9938 h 4950789"/>
              <a:gd name="connsiteX0-967" fmla="*/ 943859 w 9142149"/>
              <a:gd name="connsiteY0-968" fmla="*/ 9938 h 4950789"/>
              <a:gd name="connsiteX1-969" fmla="*/ 9142149 w 9142149"/>
              <a:gd name="connsiteY1-970" fmla="*/ 0 h 4950789"/>
              <a:gd name="connsiteX2-971" fmla="*/ 9131852 w 9142149"/>
              <a:gd name="connsiteY2-972" fmla="*/ 2135509 h 4950789"/>
              <a:gd name="connsiteX3-973" fmla="*/ 9141791 w 9142149"/>
              <a:gd name="connsiteY3-974" fmla="*/ 4293195 h 4950789"/>
              <a:gd name="connsiteX4-975" fmla="*/ 9938 w 9142149"/>
              <a:gd name="connsiteY4-976" fmla="*/ 4939242 h 4950789"/>
              <a:gd name="connsiteX5-977" fmla="*/ 0 w 9142149"/>
              <a:gd name="connsiteY5-978" fmla="*/ 981525 h 4950789"/>
              <a:gd name="connsiteX6-979" fmla="*/ 943859 w 9142149"/>
              <a:gd name="connsiteY6-980" fmla="*/ 9938 h 4950789"/>
              <a:gd name="connsiteX0-981" fmla="*/ 943859 w 9142149"/>
              <a:gd name="connsiteY0-982" fmla="*/ 28200 h 4969051"/>
              <a:gd name="connsiteX1-983" fmla="*/ 9142149 w 9142149"/>
              <a:gd name="connsiteY1-984" fmla="*/ 18262 h 4969051"/>
              <a:gd name="connsiteX2-985" fmla="*/ 9131852 w 9142149"/>
              <a:gd name="connsiteY2-986" fmla="*/ 2153771 h 4969051"/>
              <a:gd name="connsiteX3-987" fmla="*/ 9141791 w 9142149"/>
              <a:gd name="connsiteY3-988" fmla="*/ 4311457 h 4969051"/>
              <a:gd name="connsiteX4-989" fmla="*/ 9938 w 9142149"/>
              <a:gd name="connsiteY4-990" fmla="*/ 4957504 h 4969051"/>
              <a:gd name="connsiteX5-991" fmla="*/ 0 w 9142149"/>
              <a:gd name="connsiteY5-992" fmla="*/ 999787 h 4969051"/>
              <a:gd name="connsiteX6-993" fmla="*/ 943859 w 9142149"/>
              <a:gd name="connsiteY6-994" fmla="*/ 28200 h 4969051"/>
              <a:gd name="connsiteX0-995" fmla="*/ 943859 w 9142149"/>
              <a:gd name="connsiteY0-996" fmla="*/ 14466 h 4955317"/>
              <a:gd name="connsiteX1-997" fmla="*/ 9142149 w 9142149"/>
              <a:gd name="connsiteY1-998" fmla="*/ 4528 h 4955317"/>
              <a:gd name="connsiteX2-999" fmla="*/ 9131852 w 9142149"/>
              <a:gd name="connsiteY2-1000" fmla="*/ 2140037 h 4955317"/>
              <a:gd name="connsiteX3-1001" fmla="*/ 9141791 w 9142149"/>
              <a:gd name="connsiteY3-1002" fmla="*/ 4297723 h 4955317"/>
              <a:gd name="connsiteX4-1003" fmla="*/ 9938 w 9142149"/>
              <a:gd name="connsiteY4-1004" fmla="*/ 4943770 h 4955317"/>
              <a:gd name="connsiteX5-1005" fmla="*/ 0 w 9142149"/>
              <a:gd name="connsiteY5-1006" fmla="*/ 986053 h 4955317"/>
              <a:gd name="connsiteX6-1007" fmla="*/ 943859 w 9142149"/>
              <a:gd name="connsiteY6-1008" fmla="*/ 14466 h 4955317"/>
              <a:gd name="connsiteX0-1009" fmla="*/ 1037421 w 9235711"/>
              <a:gd name="connsiteY0-1010" fmla="*/ 69951 h 5010802"/>
              <a:gd name="connsiteX1-1011" fmla="*/ 9235711 w 9235711"/>
              <a:gd name="connsiteY1-1012" fmla="*/ 60013 h 5010802"/>
              <a:gd name="connsiteX2-1013" fmla="*/ 9225414 w 9235711"/>
              <a:gd name="connsiteY2-1014" fmla="*/ 2195522 h 5010802"/>
              <a:gd name="connsiteX3-1015" fmla="*/ 9235353 w 9235711"/>
              <a:gd name="connsiteY3-1016" fmla="*/ 4353208 h 5010802"/>
              <a:gd name="connsiteX4-1017" fmla="*/ 103500 w 9235711"/>
              <a:gd name="connsiteY4-1018" fmla="*/ 4999255 h 5010802"/>
              <a:gd name="connsiteX5-1019" fmla="*/ 103501 w 9235711"/>
              <a:gd name="connsiteY5-1020" fmla="*/ 978766 h 5010802"/>
              <a:gd name="connsiteX6-1021" fmla="*/ 1037421 w 9235711"/>
              <a:gd name="connsiteY6-1022" fmla="*/ 69951 h 5010802"/>
              <a:gd name="connsiteX0-1023" fmla="*/ 933921 w 9132211"/>
              <a:gd name="connsiteY0-1024" fmla="*/ 9938 h 4950789"/>
              <a:gd name="connsiteX1-1025" fmla="*/ 9132211 w 9132211"/>
              <a:gd name="connsiteY1-1026" fmla="*/ 0 h 4950789"/>
              <a:gd name="connsiteX2-1027" fmla="*/ 9121914 w 9132211"/>
              <a:gd name="connsiteY2-1028" fmla="*/ 2135509 h 4950789"/>
              <a:gd name="connsiteX3-1029" fmla="*/ 9131853 w 9132211"/>
              <a:gd name="connsiteY3-1030" fmla="*/ 4293195 h 4950789"/>
              <a:gd name="connsiteX4-1031" fmla="*/ 0 w 9132211"/>
              <a:gd name="connsiteY4-1032" fmla="*/ 4939242 h 4950789"/>
              <a:gd name="connsiteX5-1033" fmla="*/ 1 w 9132211"/>
              <a:gd name="connsiteY5-1034" fmla="*/ 918753 h 4950789"/>
              <a:gd name="connsiteX6-1035" fmla="*/ 933921 w 9132211"/>
              <a:gd name="connsiteY6-1036" fmla="*/ 9938 h 4950789"/>
              <a:gd name="connsiteX0-1037" fmla="*/ 1037421 w 9235711"/>
              <a:gd name="connsiteY0-1038" fmla="*/ 67628 h 5008479"/>
              <a:gd name="connsiteX1-1039" fmla="*/ 9235711 w 9235711"/>
              <a:gd name="connsiteY1-1040" fmla="*/ 57690 h 5008479"/>
              <a:gd name="connsiteX2-1041" fmla="*/ 9225414 w 9235711"/>
              <a:gd name="connsiteY2-1042" fmla="*/ 2193199 h 5008479"/>
              <a:gd name="connsiteX3-1043" fmla="*/ 9235353 w 9235711"/>
              <a:gd name="connsiteY3-1044" fmla="*/ 4350885 h 5008479"/>
              <a:gd name="connsiteX4-1045" fmla="*/ 103500 w 9235711"/>
              <a:gd name="connsiteY4-1046" fmla="*/ 4996932 h 5008479"/>
              <a:gd name="connsiteX5-1047" fmla="*/ 103501 w 9235711"/>
              <a:gd name="connsiteY5-1048" fmla="*/ 945057 h 5008479"/>
              <a:gd name="connsiteX6-1049" fmla="*/ 1037421 w 9235711"/>
              <a:gd name="connsiteY6-1050" fmla="*/ 67628 h 5008479"/>
              <a:gd name="connsiteX0-1051" fmla="*/ 1041545 w 9239835"/>
              <a:gd name="connsiteY0-1052" fmla="*/ 67628 h 5008479"/>
              <a:gd name="connsiteX1-1053" fmla="*/ 9239835 w 9239835"/>
              <a:gd name="connsiteY1-1054" fmla="*/ 57690 h 5008479"/>
              <a:gd name="connsiteX2-1055" fmla="*/ 9229538 w 9239835"/>
              <a:gd name="connsiteY2-1056" fmla="*/ 2193199 h 5008479"/>
              <a:gd name="connsiteX3-1057" fmla="*/ 9239477 w 9239835"/>
              <a:gd name="connsiteY3-1058" fmla="*/ 4350885 h 5008479"/>
              <a:gd name="connsiteX4-1059" fmla="*/ 107624 w 9239835"/>
              <a:gd name="connsiteY4-1060" fmla="*/ 4996932 h 5008479"/>
              <a:gd name="connsiteX5-1061" fmla="*/ 107625 w 9239835"/>
              <a:gd name="connsiteY5-1062" fmla="*/ 945057 h 5008479"/>
              <a:gd name="connsiteX6-1063" fmla="*/ 1041545 w 9239835"/>
              <a:gd name="connsiteY6-1064" fmla="*/ 67628 h 5008479"/>
              <a:gd name="connsiteX0-1065" fmla="*/ 933921 w 9132211"/>
              <a:gd name="connsiteY0-1066" fmla="*/ 9938 h 4950789"/>
              <a:gd name="connsiteX1-1067" fmla="*/ 9132211 w 9132211"/>
              <a:gd name="connsiteY1-1068" fmla="*/ 0 h 4950789"/>
              <a:gd name="connsiteX2-1069" fmla="*/ 9121914 w 9132211"/>
              <a:gd name="connsiteY2-1070" fmla="*/ 2135509 h 4950789"/>
              <a:gd name="connsiteX3-1071" fmla="*/ 9131853 w 9132211"/>
              <a:gd name="connsiteY3-1072" fmla="*/ 4293195 h 4950789"/>
              <a:gd name="connsiteX4-1073" fmla="*/ 0 w 9132211"/>
              <a:gd name="connsiteY4-1074" fmla="*/ 4939242 h 4950789"/>
              <a:gd name="connsiteX5-1075" fmla="*/ 1 w 9132211"/>
              <a:gd name="connsiteY5-1076" fmla="*/ 887367 h 4950789"/>
              <a:gd name="connsiteX6-1077" fmla="*/ 933921 w 9132211"/>
              <a:gd name="connsiteY6-1078" fmla="*/ 9938 h 4950789"/>
              <a:gd name="connsiteX0-1079" fmla="*/ 933921 w 9132211"/>
              <a:gd name="connsiteY0-1080" fmla="*/ 9938 h 4950789"/>
              <a:gd name="connsiteX1-1081" fmla="*/ 9132211 w 9132211"/>
              <a:gd name="connsiteY1-1082" fmla="*/ 0 h 4950789"/>
              <a:gd name="connsiteX2-1083" fmla="*/ 9121914 w 9132211"/>
              <a:gd name="connsiteY2-1084" fmla="*/ 2135509 h 4950789"/>
              <a:gd name="connsiteX3-1085" fmla="*/ 9131853 w 9132211"/>
              <a:gd name="connsiteY3-1086" fmla="*/ 4293195 h 4950789"/>
              <a:gd name="connsiteX4-1087" fmla="*/ 0 w 9132211"/>
              <a:gd name="connsiteY4-1088" fmla="*/ 4939242 h 4950789"/>
              <a:gd name="connsiteX5-1089" fmla="*/ 1 w 9132211"/>
              <a:gd name="connsiteY5-1090" fmla="*/ 887367 h 4950789"/>
              <a:gd name="connsiteX6-1091" fmla="*/ 933921 w 9132211"/>
              <a:gd name="connsiteY6-1092" fmla="*/ 9938 h 4950789"/>
              <a:gd name="connsiteX0-1093" fmla="*/ 933921 w 9132211"/>
              <a:gd name="connsiteY0-1094" fmla="*/ 9938 h 4950789"/>
              <a:gd name="connsiteX1-1095" fmla="*/ 9132211 w 9132211"/>
              <a:gd name="connsiteY1-1096" fmla="*/ 0 h 4950789"/>
              <a:gd name="connsiteX2-1097" fmla="*/ 9121914 w 9132211"/>
              <a:gd name="connsiteY2-1098" fmla="*/ 2135509 h 4950789"/>
              <a:gd name="connsiteX3-1099" fmla="*/ 9131853 w 9132211"/>
              <a:gd name="connsiteY3-1100" fmla="*/ 4293195 h 4950789"/>
              <a:gd name="connsiteX4-1101" fmla="*/ 0 w 9132211"/>
              <a:gd name="connsiteY4-1102" fmla="*/ 4939242 h 4950789"/>
              <a:gd name="connsiteX5-1103" fmla="*/ 1 w 9132211"/>
              <a:gd name="connsiteY5-1104" fmla="*/ 887367 h 4950789"/>
              <a:gd name="connsiteX6-1105" fmla="*/ 933921 w 9132211"/>
              <a:gd name="connsiteY6-1106" fmla="*/ 9938 h 4950789"/>
              <a:gd name="connsiteX0-1107" fmla="*/ 933921 w 9132211"/>
              <a:gd name="connsiteY0-1108" fmla="*/ 16720 h 4957571"/>
              <a:gd name="connsiteX1-1109" fmla="*/ 9132211 w 9132211"/>
              <a:gd name="connsiteY1-1110" fmla="*/ 6782 h 4957571"/>
              <a:gd name="connsiteX2-1111" fmla="*/ 9121914 w 9132211"/>
              <a:gd name="connsiteY2-1112" fmla="*/ 2142291 h 4957571"/>
              <a:gd name="connsiteX3-1113" fmla="*/ 9131853 w 9132211"/>
              <a:gd name="connsiteY3-1114" fmla="*/ 4299977 h 4957571"/>
              <a:gd name="connsiteX4-1115" fmla="*/ 0 w 9132211"/>
              <a:gd name="connsiteY4-1116" fmla="*/ 4946024 h 4957571"/>
              <a:gd name="connsiteX5-1117" fmla="*/ 1 w 9132211"/>
              <a:gd name="connsiteY5-1118" fmla="*/ 894149 h 4957571"/>
              <a:gd name="connsiteX6-1119" fmla="*/ 933921 w 9132211"/>
              <a:gd name="connsiteY6-1120" fmla="*/ 16720 h 4957571"/>
              <a:gd name="connsiteX0-1121" fmla="*/ 943860 w 9142150"/>
              <a:gd name="connsiteY0-1122" fmla="*/ 16720 h 4610034"/>
              <a:gd name="connsiteX1-1123" fmla="*/ 9142150 w 9142150"/>
              <a:gd name="connsiteY1-1124" fmla="*/ 6782 h 4610034"/>
              <a:gd name="connsiteX2-1125" fmla="*/ 9131853 w 9142150"/>
              <a:gd name="connsiteY2-1126" fmla="*/ 2142291 h 4610034"/>
              <a:gd name="connsiteX3-1127" fmla="*/ 9141792 w 9142150"/>
              <a:gd name="connsiteY3-1128" fmla="*/ 4299977 h 4610034"/>
              <a:gd name="connsiteX4-1129" fmla="*/ 0 w 9142150"/>
              <a:gd name="connsiteY4-1130" fmla="*/ 4517082 h 4610034"/>
              <a:gd name="connsiteX5-1131" fmla="*/ 9940 w 9142150"/>
              <a:gd name="connsiteY5-1132" fmla="*/ 894149 h 4610034"/>
              <a:gd name="connsiteX6-1133" fmla="*/ 943860 w 9142150"/>
              <a:gd name="connsiteY6-1134" fmla="*/ 16720 h 4610034"/>
              <a:gd name="connsiteX0-1135" fmla="*/ 933920 w 9132210"/>
              <a:gd name="connsiteY0-1136" fmla="*/ 16720 h 4554261"/>
              <a:gd name="connsiteX1-1137" fmla="*/ 9132210 w 9132210"/>
              <a:gd name="connsiteY1-1138" fmla="*/ 6782 h 4554261"/>
              <a:gd name="connsiteX2-1139" fmla="*/ 9121913 w 9132210"/>
              <a:gd name="connsiteY2-1140" fmla="*/ 2142291 h 4554261"/>
              <a:gd name="connsiteX3-1141" fmla="*/ 9131852 w 9132210"/>
              <a:gd name="connsiteY3-1142" fmla="*/ 4299977 h 4554261"/>
              <a:gd name="connsiteX4-1143" fmla="*/ 89452 w 9132210"/>
              <a:gd name="connsiteY4-1144" fmla="*/ 4391539 h 4554261"/>
              <a:gd name="connsiteX5-1145" fmla="*/ 0 w 9132210"/>
              <a:gd name="connsiteY5-1146" fmla="*/ 894149 h 4554261"/>
              <a:gd name="connsiteX6-1147" fmla="*/ 933920 w 9132210"/>
              <a:gd name="connsiteY6-1148" fmla="*/ 16720 h 4554261"/>
              <a:gd name="connsiteX0-1149" fmla="*/ 953799 w 9152089"/>
              <a:gd name="connsiteY0-1150" fmla="*/ 16720 h 4599339"/>
              <a:gd name="connsiteX1-1151" fmla="*/ 9152089 w 9152089"/>
              <a:gd name="connsiteY1-1152" fmla="*/ 6782 h 4599339"/>
              <a:gd name="connsiteX2-1153" fmla="*/ 9141792 w 9152089"/>
              <a:gd name="connsiteY2-1154" fmla="*/ 2142291 h 4599339"/>
              <a:gd name="connsiteX3-1155" fmla="*/ 9151731 w 9152089"/>
              <a:gd name="connsiteY3-1156" fmla="*/ 4299977 h 4599339"/>
              <a:gd name="connsiteX4-1157" fmla="*/ 0 w 9152089"/>
              <a:gd name="connsiteY4-1158" fmla="*/ 4496159 h 4599339"/>
              <a:gd name="connsiteX5-1159" fmla="*/ 19879 w 9152089"/>
              <a:gd name="connsiteY5-1160" fmla="*/ 894149 h 4599339"/>
              <a:gd name="connsiteX6-1161" fmla="*/ 953799 w 9152089"/>
              <a:gd name="connsiteY6-1162" fmla="*/ 16720 h 4599339"/>
              <a:gd name="connsiteX0-1163" fmla="*/ 933920 w 9132210"/>
              <a:gd name="connsiteY0-1164" fmla="*/ 16720 h 4554260"/>
              <a:gd name="connsiteX1-1165" fmla="*/ 9132210 w 9132210"/>
              <a:gd name="connsiteY1-1166" fmla="*/ 6782 h 4554260"/>
              <a:gd name="connsiteX2-1167" fmla="*/ 9121913 w 9132210"/>
              <a:gd name="connsiteY2-1168" fmla="*/ 2142291 h 4554260"/>
              <a:gd name="connsiteX3-1169" fmla="*/ 9131852 w 9132210"/>
              <a:gd name="connsiteY3-1170" fmla="*/ 4299977 h 4554260"/>
              <a:gd name="connsiteX4-1171" fmla="*/ 178904 w 9132210"/>
              <a:gd name="connsiteY4-1172" fmla="*/ 4391539 h 4554260"/>
              <a:gd name="connsiteX5-1173" fmla="*/ 0 w 9132210"/>
              <a:gd name="connsiteY5-1174" fmla="*/ 894149 h 4554260"/>
              <a:gd name="connsiteX6-1175" fmla="*/ 933920 w 9132210"/>
              <a:gd name="connsiteY6-1176" fmla="*/ 16720 h 4554260"/>
              <a:gd name="connsiteX0-1177" fmla="*/ 943860 w 9142150"/>
              <a:gd name="connsiteY0-1178" fmla="*/ 16720 h 4604609"/>
              <a:gd name="connsiteX1-1179" fmla="*/ 9142150 w 9142150"/>
              <a:gd name="connsiteY1-1180" fmla="*/ 6782 h 4604609"/>
              <a:gd name="connsiteX2-1181" fmla="*/ 9131853 w 9142150"/>
              <a:gd name="connsiteY2-1182" fmla="*/ 2142291 h 4604609"/>
              <a:gd name="connsiteX3-1183" fmla="*/ 9141792 w 9142150"/>
              <a:gd name="connsiteY3-1184" fmla="*/ 4299977 h 4604609"/>
              <a:gd name="connsiteX4-1185" fmla="*/ 0 w 9142150"/>
              <a:gd name="connsiteY4-1186" fmla="*/ 4506621 h 4604609"/>
              <a:gd name="connsiteX5-1187" fmla="*/ 9940 w 9142150"/>
              <a:gd name="connsiteY5-1188" fmla="*/ 894149 h 4604609"/>
              <a:gd name="connsiteX6-1189" fmla="*/ 943860 w 9142150"/>
              <a:gd name="connsiteY6-1190" fmla="*/ 16720 h 4604609"/>
              <a:gd name="connsiteX0-1191" fmla="*/ 943860 w 10304670"/>
              <a:gd name="connsiteY0-1192" fmla="*/ 16720 h 4518932"/>
              <a:gd name="connsiteX1-1193" fmla="*/ 9142150 w 10304670"/>
              <a:gd name="connsiteY1-1194" fmla="*/ 6782 h 4518932"/>
              <a:gd name="connsiteX2-1195" fmla="*/ 9131853 w 10304670"/>
              <a:gd name="connsiteY2-1196" fmla="*/ 2142291 h 4518932"/>
              <a:gd name="connsiteX3-1197" fmla="*/ 10304670 w 10304670"/>
              <a:gd name="connsiteY3-1198" fmla="*/ 3881497 h 4518932"/>
              <a:gd name="connsiteX4-1199" fmla="*/ 0 w 10304670"/>
              <a:gd name="connsiteY4-1200" fmla="*/ 4506621 h 4518932"/>
              <a:gd name="connsiteX5-1201" fmla="*/ 9940 w 10304670"/>
              <a:gd name="connsiteY5-1202" fmla="*/ 894149 h 4518932"/>
              <a:gd name="connsiteX6-1203" fmla="*/ 943860 w 10304670"/>
              <a:gd name="connsiteY6-1204" fmla="*/ 16720 h 4518932"/>
              <a:gd name="connsiteX0-1205" fmla="*/ 1109003 w 10490050"/>
              <a:gd name="connsiteY0-1206" fmla="*/ 64093 h 4566305"/>
              <a:gd name="connsiteX1-1207" fmla="*/ 10490050 w 10490050"/>
              <a:gd name="connsiteY1-1208" fmla="*/ 64617 h 4566305"/>
              <a:gd name="connsiteX2-1209" fmla="*/ 9296996 w 10490050"/>
              <a:gd name="connsiteY2-1210" fmla="*/ 2189664 h 4566305"/>
              <a:gd name="connsiteX3-1211" fmla="*/ 10469813 w 10490050"/>
              <a:gd name="connsiteY3-1212" fmla="*/ 3928870 h 4566305"/>
              <a:gd name="connsiteX4-1213" fmla="*/ 165143 w 10490050"/>
              <a:gd name="connsiteY4-1214" fmla="*/ 4553994 h 4566305"/>
              <a:gd name="connsiteX5-1215" fmla="*/ 175083 w 10490050"/>
              <a:gd name="connsiteY5-1216" fmla="*/ 941522 h 4566305"/>
              <a:gd name="connsiteX6-1217" fmla="*/ 1109003 w 10490050"/>
              <a:gd name="connsiteY6-1218" fmla="*/ 64093 h 4566305"/>
              <a:gd name="connsiteX0-1219" fmla="*/ 1109003 w 10490050"/>
              <a:gd name="connsiteY0-1220" fmla="*/ 64093 h 4566305"/>
              <a:gd name="connsiteX1-1221" fmla="*/ 10490050 w 10490050"/>
              <a:gd name="connsiteY1-1222" fmla="*/ 64617 h 4566305"/>
              <a:gd name="connsiteX2-1223" fmla="*/ 10489691 w 10490050"/>
              <a:gd name="connsiteY2-1224" fmla="*/ 2262898 h 4566305"/>
              <a:gd name="connsiteX3-1225" fmla="*/ 10469813 w 10490050"/>
              <a:gd name="connsiteY3-1226" fmla="*/ 3928870 h 4566305"/>
              <a:gd name="connsiteX4-1227" fmla="*/ 165143 w 10490050"/>
              <a:gd name="connsiteY4-1228" fmla="*/ 4553994 h 4566305"/>
              <a:gd name="connsiteX5-1229" fmla="*/ 175083 w 10490050"/>
              <a:gd name="connsiteY5-1230" fmla="*/ 941522 h 4566305"/>
              <a:gd name="connsiteX6-1231" fmla="*/ 1109003 w 10490050"/>
              <a:gd name="connsiteY6-1232" fmla="*/ 64093 h 4566305"/>
              <a:gd name="connsiteX0-1233" fmla="*/ 1109003 w 10490050"/>
              <a:gd name="connsiteY0-1234" fmla="*/ 64093 h 4563452"/>
              <a:gd name="connsiteX1-1235" fmla="*/ 10490050 w 10490050"/>
              <a:gd name="connsiteY1-1236" fmla="*/ 64617 h 4563452"/>
              <a:gd name="connsiteX2-1237" fmla="*/ 10489691 w 10490050"/>
              <a:gd name="connsiteY2-1238" fmla="*/ 2262898 h 4563452"/>
              <a:gd name="connsiteX3-1239" fmla="*/ 10410178 w 10490050"/>
              <a:gd name="connsiteY3-1240" fmla="*/ 3834712 h 4563452"/>
              <a:gd name="connsiteX4-1241" fmla="*/ 165143 w 10490050"/>
              <a:gd name="connsiteY4-1242" fmla="*/ 4553994 h 4563452"/>
              <a:gd name="connsiteX5-1243" fmla="*/ 175083 w 10490050"/>
              <a:gd name="connsiteY5-1244" fmla="*/ 941522 h 4563452"/>
              <a:gd name="connsiteX6-1245" fmla="*/ 1109003 w 10490050"/>
              <a:gd name="connsiteY6-1246" fmla="*/ 64093 h 4563452"/>
              <a:gd name="connsiteX0-1247" fmla="*/ 1109003 w 10490050"/>
              <a:gd name="connsiteY0-1248" fmla="*/ 64093 h 4565912"/>
              <a:gd name="connsiteX1-1249" fmla="*/ 10490050 w 10490050"/>
              <a:gd name="connsiteY1-1250" fmla="*/ 64617 h 4565912"/>
              <a:gd name="connsiteX2-1251" fmla="*/ 10489691 w 10490050"/>
              <a:gd name="connsiteY2-1252" fmla="*/ 2262898 h 4565912"/>
              <a:gd name="connsiteX3-1253" fmla="*/ 10489691 w 10490050"/>
              <a:gd name="connsiteY3-1254" fmla="*/ 3918409 h 4565912"/>
              <a:gd name="connsiteX4-1255" fmla="*/ 165143 w 10490050"/>
              <a:gd name="connsiteY4-1256" fmla="*/ 4553994 h 4565912"/>
              <a:gd name="connsiteX5-1257" fmla="*/ 175083 w 10490050"/>
              <a:gd name="connsiteY5-1258" fmla="*/ 941522 h 4565912"/>
              <a:gd name="connsiteX6-1259" fmla="*/ 1109003 w 10490050"/>
              <a:gd name="connsiteY6-1260" fmla="*/ 64093 h 4565912"/>
              <a:gd name="connsiteX0-1261" fmla="*/ 1109003 w 10490050"/>
              <a:gd name="connsiteY0-1262" fmla="*/ 64093 h 4611753"/>
              <a:gd name="connsiteX1-1263" fmla="*/ 10490050 w 10490050"/>
              <a:gd name="connsiteY1-1264" fmla="*/ 64617 h 4611753"/>
              <a:gd name="connsiteX2-1265" fmla="*/ 10489691 w 10490050"/>
              <a:gd name="connsiteY2-1266" fmla="*/ 2262898 h 4611753"/>
              <a:gd name="connsiteX3-1267" fmla="*/ 10489691 w 10490050"/>
              <a:gd name="connsiteY3-1268" fmla="*/ 3918409 h 4611753"/>
              <a:gd name="connsiteX4-1269" fmla="*/ 165143 w 10490050"/>
              <a:gd name="connsiteY4-1270" fmla="*/ 4553994 h 4611753"/>
              <a:gd name="connsiteX5-1271" fmla="*/ 175083 w 10490050"/>
              <a:gd name="connsiteY5-1272" fmla="*/ 941522 h 4611753"/>
              <a:gd name="connsiteX6-1273" fmla="*/ 1109003 w 10490050"/>
              <a:gd name="connsiteY6-1274" fmla="*/ 64093 h 4611753"/>
              <a:gd name="connsiteX0-1275" fmla="*/ 1109003 w 10490050"/>
              <a:gd name="connsiteY0-1276" fmla="*/ 64093 h 4615737"/>
              <a:gd name="connsiteX1-1277" fmla="*/ 10490050 w 10490050"/>
              <a:gd name="connsiteY1-1278" fmla="*/ 64617 h 4615737"/>
              <a:gd name="connsiteX2-1279" fmla="*/ 10489691 w 10490050"/>
              <a:gd name="connsiteY2-1280" fmla="*/ 2262898 h 4615737"/>
              <a:gd name="connsiteX3-1281" fmla="*/ 10489691 w 10490050"/>
              <a:gd name="connsiteY3-1282" fmla="*/ 3918409 h 4615737"/>
              <a:gd name="connsiteX4-1283" fmla="*/ 165143 w 10490050"/>
              <a:gd name="connsiteY4-1284" fmla="*/ 4553994 h 4615737"/>
              <a:gd name="connsiteX5-1285" fmla="*/ 175083 w 10490050"/>
              <a:gd name="connsiteY5-1286" fmla="*/ 941522 h 4615737"/>
              <a:gd name="connsiteX6-1287" fmla="*/ 1109003 w 10490050"/>
              <a:gd name="connsiteY6-1288" fmla="*/ 64093 h 4615737"/>
              <a:gd name="connsiteX0-1289" fmla="*/ 1109003 w 10490050"/>
              <a:gd name="connsiteY0-1290" fmla="*/ 64093 h 4592049"/>
              <a:gd name="connsiteX1-1291" fmla="*/ 10490050 w 10490050"/>
              <a:gd name="connsiteY1-1292" fmla="*/ 64617 h 4592049"/>
              <a:gd name="connsiteX2-1293" fmla="*/ 10489691 w 10490050"/>
              <a:gd name="connsiteY2-1294" fmla="*/ 2262898 h 4592049"/>
              <a:gd name="connsiteX3-1295" fmla="*/ 10489691 w 10490050"/>
              <a:gd name="connsiteY3-1296" fmla="*/ 3918409 h 4592049"/>
              <a:gd name="connsiteX4-1297" fmla="*/ 165143 w 10490050"/>
              <a:gd name="connsiteY4-1298" fmla="*/ 4553994 h 4592049"/>
              <a:gd name="connsiteX5-1299" fmla="*/ 175083 w 10490050"/>
              <a:gd name="connsiteY5-1300" fmla="*/ 941522 h 4592049"/>
              <a:gd name="connsiteX6-1301" fmla="*/ 1109003 w 10490050"/>
              <a:gd name="connsiteY6-1302" fmla="*/ 64093 h 4592049"/>
              <a:gd name="connsiteX0-1303" fmla="*/ 1109003 w 10490050"/>
              <a:gd name="connsiteY0-1304" fmla="*/ 64093 h 4595877"/>
              <a:gd name="connsiteX1-1305" fmla="*/ 10490050 w 10490050"/>
              <a:gd name="connsiteY1-1306" fmla="*/ 64617 h 4595877"/>
              <a:gd name="connsiteX2-1307" fmla="*/ 10489691 w 10490050"/>
              <a:gd name="connsiteY2-1308" fmla="*/ 2262898 h 4595877"/>
              <a:gd name="connsiteX3-1309" fmla="*/ 10489691 w 10490050"/>
              <a:gd name="connsiteY3-1310" fmla="*/ 3918409 h 4595877"/>
              <a:gd name="connsiteX4-1311" fmla="*/ 165143 w 10490050"/>
              <a:gd name="connsiteY4-1312" fmla="*/ 4553994 h 4595877"/>
              <a:gd name="connsiteX5-1313" fmla="*/ 175083 w 10490050"/>
              <a:gd name="connsiteY5-1314" fmla="*/ 941522 h 4595877"/>
              <a:gd name="connsiteX6-1315" fmla="*/ 1109003 w 10490050"/>
              <a:gd name="connsiteY6-1316" fmla="*/ 64093 h 4595877"/>
              <a:gd name="connsiteX0-1317" fmla="*/ 943860 w 10324907"/>
              <a:gd name="connsiteY0-1318" fmla="*/ 1 h 4531785"/>
              <a:gd name="connsiteX1-1319" fmla="*/ 10324907 w 10324907"/>
              <a:gd name="connsiteY1-1320" fmla="*/ 525 h 4531785"/>
              <a:gd name="connsiteX2-1321" fmla="*/ 10324548 w 10324907"/>
              <a:gd name="connsiteY2-1322" fmla="*/ 2198806 h 4531785"/>
              <a:gd name="connsiteX3-1323" fmla="*/ 10324548 w 10324907"/>
              <a:gd name="connsiteY3-1324" fmla="*/ 3854317 h 4531785"/>
              <a:gd name="connsiteX4-1325" fmla="*/ 0 w 10324907"/>
              <a:gd name="connsiteY4-1326" fmla="*/ 4489902 h 4531785"/>
              <a:gd name="connsiteX5-1327" fmla="*/ 9940 w 10324907"/>
              <a:gd name="connsiteY5-1328" fmla="*/ 877430 h 4531785"/>
              <a:gd name="connsiteX6-1329" fmla="*/ 943860 w 10324907"/>
              <a:gd name="connsiteY6-1330" fmla="*/ 1 h 4531785"/>
              <a:gd name="connsiteX0-1331" fmla="*/ 943860 w 10324907"/>
              <a:gd name="connsiteY0-1332" fmla="*/ 13711 h 4545495"/>
              <a:gd name="connsiteX1-1333" fmla="*/ 10324907 w 10324907"/>
              <a:gd name="connsiteY1-1334" fmla="*/ 14235 h 4545495"/>
              <a:gd name="connsiteX2-1335" fmla="*/ 10324548 w 10324907"/>
              <a:gd name="connsiteY2-1336" fmla="*/ 2212516 h 4545495"/>
              <a:gd name="connsiteX3-1337" fmla="*/ 10324548 w 10324907"/>
              <a:gd name="connsiteY3-1338" fmla="*/ 3868027 h 4545495"/>
              <a:gd name="connsiteX4-1339" fmla="*/ 0 w 10324907"/>
              <a:gd name="connsiteY4-1340" fmla="*/ 4503612 h 4545495"/>
              <a:gd name="connsiteX5-1341" fmla="*/ 9940 w 10324907"/>
              <a:gd name="connsiteY5-1342" fmla="*/ 891140 h 4545495"/>
              <a:gd name="connsiteX6-1343" fmla="*/ 943860 w 10324907"/>
              <a:gd name="connsiteY6-1344" fmla="*/ 13711 h 4545495"/>
              <a:gd name="connsiteX0-1345" fmla="*/ 943860 w 10324907"/>
              <a:gd name="connsiteY0-1346" fmla="*/ 9063 h 4540847"/>
              <a:gd name="connsiteX1-1347" fmla="*/ 10324907 w 10324907"/>
              <a:gd name="connsiteY1-1348" fmla="*/ 9587 h 4540847"/>
              <a:gd name="connsiteX2-1349" fmla="*/ 10324548 w 10324907"/>
              <a:gd name="connsiteY2-1350" fmla="*/ 2207868 h 4540847"/>
              <a:gd name="connsiteX3-1351" fmla="*/ 10324548 w 10324907"/>
              <a:gd name="connsiteY3-1352" fmla="*/ 3863379 h 4540847"/>
              <a:gd name="connsiteX4-1353" fmla="*/ 0 w 10324907"/>
              <a:gd name="connsiteY4-1354" fmla="*/ 4498964 h 4540847"/>
              <a:gd name="connsiteX5-1355" fmla="*/ 9940 w 10324907"/>
              <a:gd name="connsiteY5-1356" fmla="*/ 886492 h 4540847"/>
              <a:gd name="connsiteX6-1357" fmla="*/ 943860 w 10324907"/>
              <a:gd name="connsiteY6-1358" fmla="*/ 9063 h 454084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0324907" h="4540847">
                <a:moveTo>
                  <a:pt x="943860" y="9063"/>
                </a:moveTo>
                <a:cubicBezTo>
                  <a:pt x="1559776" y="-11543"/>
                  <a:pt x="7197891" y="9412"/>
                  <a:pt x="10324907" y="9587"/>
                </a:cubicBezTo>
                <a:cubicBezTo>
                  <a:pt x="10324788" y="188372"/>
                  <a:pt x="10324667" y="2029083"/>
                  <a:pt x="10324548" y="2207868"/>
                </a:cubicBezTo>
                <a:lnTo>
                  <a:pt x="10324548" y="3863379"/>
                </a:lnTo>
                <a:cubicBezTo>
                  <a:pt x="7131510" y="4372366"/>
                  <a:pt x="2894865" y="4652233"/>
                  <a:pt x="0" y="4498964"/>
                </a:cubicBezTo>
                <a:cubicBezTo>
                  <a:pt x="0" y="3186699"/>
                  <a:pt x="9940" y="2198757"/>
                  <a:pt x="9940" y="886492"/>
                </a:cubicBezTo>
                <a:cubicBezTo>
                  <a:pt x="19879" y="575876"/>
                  <a:pt x="327944" y="29669"/>
                  <a:pt x="943860" y="9063"/>
                </a:cubicBezTo>
                <a:close/>
              </a:path>
            </a:pathLst>
          </a:custGeom>
          <a:solidFill>
            <a:schemeClr val="bg1">
              <a:lumMod val="85000"/>
            </a:schemeClr>
          </a:solidFill>
        </p:spPr>
        <p:txBody>
          <a:bodyPr vert="horz"/>
          <a:lstStyle/>
          <a:p>
            <a:endParaRPr lang="en-US" dirty="0"/>
          </a:p>
          <a:p>
            <a:endParaRPr lang="en-US" dirty="0"/>
          </a:p>
          <a:p>
            <a:r>
              <a:rPr lang="zh-CN" altLang="en-US" dirty="0"/>
              <a:t>图片</a:t>
            </a:r>
            <a:endParaRPr lang="en-US" dirty="0"/>
          </a:p>
        </p:txBody>
      </p:sp>
      <p:sp>
        <p:nvSpPr>
          <p:cNvPr id="8" name="标题占位符 1"/>
          <p:cNvSpPr>
            <a:spLocks noGrp="1"/>
          </p:cNvSpPr>
          <p:nvPr>
            <p:ph type="title"/>
          </p:nvPr>
        </p:nvSpPr>
        <p:spPr>
          <a:xfrm>
            <a:off x="1966484" y="5548302"/>
            <a:ext cx="4604744" cy="514627"/>
          </a:xfrm>
          <a:prstGeom prst="rect">
            <a:avLst/>
          </a:prstGeom>
        </p:spPr>
        <p:txBody>
          <a:bodyPr vert="horz" lIns="91440" tIns="45720" rIns="91440" bIns="45720" rtlCol="0" anchor="ctr">
            <a:normAutofit/>
          </a:bodyPr>
          <a:lstStyle>
            <a:lvl1pPr>
              <a:defRPr sz="2800" b="1" i="0">
                <a:latin typeface="Noto Sans CJK SC" panose="020B0500000000000000" pitchFamily="34" charset="-128"/>
                <a:ea typeface="Noto Sans CJK SC" panose="020B0500000000000000" pitchFamily="34" charset="-128"/>
              </a:defRPr>
            </a:lvl1pPr>
          </a:lstStyle>
          <a:p>
            <a:r>
              <a:rPr kumimoji="1" lang="zh-CN" altLang="en-US" dirty="0"/>
              <a:t>单击此处编辑母版标题样式</a:t>
            </a:r>
          </a:p>
        </p:txBody>
      </p:sp>
      <p:sp>
        <p:nvSpPr>
          <p:cNvPr id="9" name="文本占位符 3"/>
          <p:cNvSpPr>
            <a:spLocks noGrp="1"/>
          </p:cNvSpPr>
          <p:nvPr>
            <p:ph type="body" sz="half" idx="2" hasCustomPrompt="1"/>
          </p:nvPr>
        </p:nvSpPr>
        <p:spPr>
          <a:xfrm>
            <a:off x="1966484" y="6243982"/>
            <a:ext cx="1827833" cy="265838"/>
          </a:xfrm>
          <a:prstGeom prst="rect">
            <a:avLst/>
          </a:prstGeom>
        </p:spPr>
        <p:txBody>
          <a:bodyPr/>
          <a:lstStyle>
            <a:lvl1pPr marL="0" indent="0">
              <a:buNone/>
              <a:defRPr sz="1400" b="0" i="0">
                <a:latin typeface="Noto Sans CJK SC DemiLight" panose="020B0400000000000000" pitchFamily="34" charset="-128"/>
                <a:ea typeface="Noto Sans CJK SC DemiLight" panose="020B0400000000000000"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dirty="0"/>
              <a:t>编辑母版文本样式</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仅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9820413" y="5754757"/>
            <a:ext cx="1689100" cy="6604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8" Type="http://schemas.openxmlformats.org/officeDocument/2006/relationships/audio" Target="../media/media7.wav"/><Relationship Id="rId13" Type="http://schemas.microsoft.com/office/2007/relationships/media" Target="../media/media10.wav"/><Relationship Id="rId18" Type="http://schemas.openxmlformats.org/officeDocument/2006/relationships/audio" Target="../media/media12.wav"/><Relationship Id="rId26" Type="http://schemas.openxmlformats.org/officeDocument/2006/relationships/image" Target="../media/image21.png"/><Relationship Id="rId3" Type="http://schemas.microsoft.com/office/2007/relationships/media" Target="../media/media5.wav"/><Relationship Id="rId21" Type="http://schemas.microsoft.com/office/2007/relationships/media" Target="../media/media14.wav"/><Relationship Id="rId7" Type="http://schemas.microsoft.com/office/2007/relationships/media" Target="../media/media7.wav"/><Relationship Id="rId12" Type="http://schemas.openxmlformats.org/officeDocument/2006/relationships/audio" Target="../media/media9.wav"/><Relationship Id="rId17" Type="http://schemas.microsoft.com/office/2007/relationships/media" Target="../media/media12.wav"/><Relationship Id="rId25" Type="http://schemas.openxmlformats.org/officeDocument/2006/relationships/slideLayout" Target="../slideLayouts/slideLayout6.xml"/><Relationship Id="rId2" Type="http://schemas.openxmlformats.org/officeDocument/2006/relationships/audio" Target="../media/media4.wav"/><Relationship Id="rId16" Type="http://schemas.openxmlformats.org/officeDocument/2006/relationships/audio" Target="../media/media11.wav"/><Relationship Id="rId20" Type="http://schemas.openxmlformats.org/officeDocument/2006/relationships/audio" Target="../media/media13.wav"/><Relationship Id="rId1" Type="http://schemas.microsoft.com/office/2007/relationships/media" Target="../media/media4.wav"/><Relationship Id="rId6" Type="http://schemas.openxmlformats.org/officeDocument/2006/relationships/audio" Target="../media/media6.wav"/><Relationship Id="rId11" Type="http://schemas.microsoft.com/office/2007/relationships/media" Target="../media/media9.wav"/><Relationship Id="rId24" Type="http://schemas.openxmlformats.org/officeDocument/2006/relationships/audio" Target="../media/media15.wav"/><Relationship Id="rId5" Type="http://schemas.microsoft.com/office/2007/relationships/media" Target="../media/media6.wav"/><Relationship Id="rId15" Type="http://schemas.microsoft.com/office/2007/relationships/media" Target="../media/media11.wav"/><Relationship Id="rId23" Type="http://schemas.microsoft.com/office/2007/relationships/media" Target="../media/media15.wav"/><Relationship Id="rId10" Type="http://schemas.openxmlformats.org/officeDocument/2006/relationships/audio" Target="../media/media8.wav"/><Relationship Id="rId19" Type="http://schemas.microsoft.com/office/2007/relationships/media" Target="../media/media13.wav"/><Relationship Id="rId4" Type="http://schemas.openxmlformats.org/officeDocument/2006/relationships/audio" Target="../media/media5.wav"/><Relationship Id="rId9" Type="http://schemas.microsoft.com/office/2007/relationships/media" Target="../media/media8.wav"/><Relationship Id="rId14" Type="http://schemas.openxmlformats.org/officeDocument/2006/relationships/audio" Target="../media/media10.wav"/><Relationship Id="rId22" Type="http://schemas.openxmlformats.org/officeDocument/2006/relationships/audio" Target="../media/media14.wav"/><Relationship Id="rId27" Type="http://schemas.openxmlformats.org/officeDocument/2006/relationships/image" Target="../media/image14.png"/></Relationships>
</file>

<file path=ppt/slides/_rels/slide12.xml.rels><?xml version="1.0" encoding="UTF-8" standalone="yes"?>
<Relationships xmlns="http://schemas.openxmlformats.org/package/2006/relationships"><Relationship Id="rId8" Type="http://schemas.openxmlformats.org/officeDocument/2006/relationships/audio" Target="../media/media19.wav"/><Relationship Id="rId13" Type="http://schemas.microsoft.com/office/2007/relationships/media" Target="../media/media22.wav"/><Relationship Id="rId18" Type="http://schemas.openxmlformats.org/officeDocument/2006/relationships/audio" Target="../media/media24.wav"/><Relationship Id="rId3" Type="http://schemas.microsoft.com/office/2007/relationships/media" Target="../media/media17.wav"/><Relationship Id="rId21" Type="http://schemas.openxmlformats.org/officeDocument/2006/relationships/slideLayout" Target="../slideLayouts/slideLayout6.xml"/><Relationship Id="rId7" Type="http://schemas.microsoft.com/office/2007/relationships/media" Target="../media/media19.wav"/><Relationship Id="rId12" Type="http://schemas.openxmlformats.org/officeDocument/2006/relationships/audio" Target="../media/media21.wav"/><Relationship Id="rId17" Type="http://schemas.microsoft.com/office/2007/relationships/media" Target="../media/media24.wav"/><Relationship Id="rId2" Type="http://schemas.openxmlformats.org/officeDocument/2006/relationships/audio" Target="../media/media16.wav"/><Relationship Id="rId16" Type="http://schemas.openxmlformats.org/officeDocument/2006/relationships/audio" Target="../media/media23.wav"/><Relationship Id="rId20" Type="http://schemas.openxmlformats.org/officeDocument/2006/relationships/audio" Target="../media/media25.wav"/><Relationship Id="rId1" Type="http://schemas.microsoft.com/office/2007/relationships/media" Target="../media/media16.wav"/><Relationship Id="rId6" Type="http://schemas.openxmlformats.org/officeDocument/2006/relationships/audio" Target="../media/media18.wav"/><Relationship Id="rId11" Type="http://schemas.microsoft.com/office/2007/relationships/media" Target="../media/media21.wav"/><Relationship Id="rId5" Type="http://schemas.microsoft.com/office/2007/relationships/media" Target="../media/media18.wav"/><Relationship Id="rId15" Type="http://schemas.microsoft.com/office/2007/relationships/media" Target="../media/media23.wav"/><Relationship Id="rId23" Type="http://schemas.openxmlformats.org/officeDocument/2006/relationships/image" Target="../media/image14.png"/><Relationship Id="rId10" Type="http://schemas.openxmlformats.org/officeDocument/2006/relationships/audio" Target="../media/media20.wav"/><Relationship Id="rId19" Type="http://schemas.microsoft.com/office/2007/relationships/media" Target="../media/media25.wav"/><Relationship Id="rId4" Type="http://schemas.openxmlformats.org/officeDocument/2006/relationships/audio" Target="../media/media17.wav"/><Relationship Id="rId9" Type="http://schemas.microsoft.com/office/2007/relationships/media" Target="../media/media20.wav"/><Relationship Id="rId14" Type="http://schemas.openxmlformats.org/officeDocument/2006/relationships/audio" Target="../media/media22.wav"/><Relationship Id="rId2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media" Target="../media/media2.wav"/><Relationship Id="rId7" Type="http://schemas.openxmlformats.org/officeDocument/2006/relationships/slideLayout" Target="../slideLayouts/slideLayout6.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5" Type="http://schemas.microsoft.com/office/2007/relationships/media" Target="../media/media3.wav"/><Relationship Id="rId10" Type="http://schemas.openxmlformats.org/officeDocument/2006/relationships/image" Target="../media/image8.png"/><Relationship Id="rId4" Type="http://schemas.openxmlformats.org/officeDocument/2006/relationships/audio" Target="../media/media2.wav"/><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510930" y="2777689"/>
            <a:ext cx="8122736" cy="830997"/>
          </a:xfrm>
          <a:prstGeom prst="rect">
            <a:avLst/>
          </a:prstGeom>
          <a:noFill/>
        </p:spPr>
        <p:txBody>
          <a:bodyPr wrap="none" rtlCol="0">
            <a:spAutoFit/>
          </a:bodyPr>
          <a:lstStyle/>
          <a:p>
            <a:pPr algn="ctr"/>
            <a:r>
              <a:rPr lang="en-US" altLang="zh-CN" sz="2400" b="1"/>
              <a:t>Improving Model Stability and Training Efficiency </a:t>
            </a:r>
          </a:p>
          <a:p>
            <a:pPr algn="ctr"/>
            <a:r>
              <a:rPr lang="en-US" altLang="zh-CN" sz="2400" b="1"/>
              <a:t>in Fast, High Quality Expressive Voice Conversion System</a:t>
            </a:r>
            <a:endParaRPr kumimoji="1" lang="zh-CN" altLang="en-US" sz="2400" b="1" spc="300" dirty="0">
              <a:solidFill>
                <a:srgbClr val="23A1D9"/>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4548874" y="3977737"/>
            <a:ext cx="6046848" cy="646331"/>
          </a:xfrm>
          <a:prstGeom prst="rect">
            <a:avLst/>
          </a:prstGeom>
          <a:noFill/>
        </p:spPr>
        <p:txBody>
          <a:bodyPr wrap="none" rtlCol="0">
            <a:spAutoFit/>
          </a:bodyPr>
          <a:lstStyle>
            <a:defPPr>
              <a:defRPr lang="zh-CN"/>
            </a:defPPr>
            <a:lvl1pPr algn="ctr">
              <a:defRPr sz="2400" b="1"/>
            </a:lvl1pPr>
          </a:lstStyle>
          <a:p>
            <a:r>
              <a:rPr lang="en-US" altLang="zh-CN" sz="1800" b="0"/>
              <a:t>Zhiyuan Zhao, Jingjun Liang, Zehong Zheng, Linhuang Yan </a:t>
            </a:r>
          </a:p>
          <a:p>
            <a:r>
              <a:rPr lang="en-US" altLang="zh-CN" sz="1800" b="0"/>
              <a:t>Zhiyong Yang, Wan Ding, Dongyan Huang</a:t>
            </a:r>
            <a:endParaRPr lang="en-US" altLang="zh-CN" sz="1800" b="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a:extLst>
              <a:ext uri="{FF2B5EF4-FFF2-40B4-BE49-F238E27FC236}">
                <a16:creationId xmlns:a16="http://schemas.microsoft.com/office/drawing/2014/main" id="{A259EF69-7AE0-4F3F-99BA-8699C2588B98}"/>
              </a:ext>
            </a:extLst>
          </p:cNvPr>
          <p:cNvSpPr txBox="1"/>
          <p:nvPr/>
        </p:nvSpPr>
        <p:spPr>
          <a:xfrm>
            <a:off x="238754" y="379063"/>
            <a:ext cx="9705345"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Expressive</a:t>
            </a:r>
            <a:r>
              <a:rPr lang="zh-CN" altLang="en-US" sz="2400" b="1">
                <a:solidFill>
                  <a:schemeClr val="accent1">
                    <a:lumMod val="75000"/>
                  </a:schemeClr>
                </a:solidFill>
                <a:latin typeface="微软雅黑" panose="020B0503020204020204" pitchFamily="34" charset="-122"/>
                <a:ea typeface="微软雅黑" panose="020B0503020204020204" pitchFamily="34" charset="-122"/>
              </a:rPr>
              <a:t> </a:t>
            </a:r>
            <a:r>
              <a:rPr lang="en-US" altLang="zh-CN" sz="2400" b="1">
                <a:solidFill>
                  <a:schemeClr val="accent1">
                    <a:lumMod val="75000"/>
                  </a:schemeClr>
                </a:solidFill>
                <a:latin typeface="微软雅黑" panose="020B0503020204020204" pitchFamily="34" charset="-122"/>
                <a:ea typeface="微软雅黑" panose="020B0503020204020204" pitchFamily="34" charset="-122"/>
              </a:rPr>
              <a:t>Speech Synthesis</a:t>
            </a:r>
          </a:p>
        </p:txBody>
      </p:sp>
      <p:sp>
        <p:nvSpPr>
          <p:cNvPr id="2" name="Rectangle 2">
            <a:extLst>
              <a:ext uri="{FF2B5EF4-FFF2-40B4-BE49-F238E27FC236}">
                <a16:creationId xmlns:a16="http://schemas.microsoft.com/office/drawing/2014/main" id="{B67072A3-5936-4024-A394-C1893210674F}"/>
              </a:ext>
            </a:extLst>
          </p:cNvPr>
          <p:cNvSpPr>
            <a:spLocks noChangeArrowheads="1"/>
          </p:cNvSpPr>
          <p:nvPr/>
        </p:nvSpPr>
        <p:spPr bwMode="auto">
          <a:xfrm>
            <a:off x="601662" y="123554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4" name="图片 3">
            <a:extLst>
              <a:ext uri="{FF2B5EF4-FFF2-40B4-BE49-F238E27FC236}">
                <a16:creationId xmlns:a16="http://schemas.microsoft.com/office/drawing/2014/main" id="{B8274485-BD5C-4A07-B7F3-F7C6706FC1C1}"/>
              </a:ext>
            </a:extLst>
          </p:cNvPr>
          <p:cNvPicPr>
            <a:picLocks noChangeAspect="1"/>
          </p:cNvPicPr>
          <p:nvPr/>
        </p:nvPicPr>
        <p:blipFill>
          <a:blip r:embed="rId2"/>
          <a:stretch>
            <a:fillRect/>
          </a:stretch>
        </p:blipFill>
        <p:spPr>
          <a:xfrm>
            <a:off x="822121" y="1089894"/>
            <a:ext cx="4551714" cy="5546206"/>
          </a:xfrm>
          <a:prstGeom prst="rect">
            <a:avLst/>
          </a:prstGeom>
        </p:spPr>
      </p:pic>
      <p:pic>
        <p:nvPicPr>
          <p:cNvPr id="9" name="图片 8">
            <a:extLst>
              <a:ext uri="{FF2B5EF4-FFF2-40B4-BE49-F238E27FC236}">
                <a16:creationId xmlns:a16="http://schemas.microsoft.com/office/drawing/2014/main" id="{99FECBF8-2C9D-423D-AF15-B99C0BA3E6AD}"/>
              </a:ext>
            </a:extLst>
          </p:cNvPr>
          <p:cNvPicPr>
            <a:picLocks noChangeAspect="1"/>
          </p:cNvPicPr>
          <p:nvPr/>
        </p:nvPicPr>
        <p:blipFill>
          <a:blip r:embed="rId3"/>
          <a:stretch>
            <a:fillRect/>
          </a:stretch>
        </p:blipFill>
        <p:spPr>
          <a:xfrm>
            <a:off x="5928506" y="1181029"/>
            <a:ext cx="5852015" cy="2521961"/>
          </a:xfrm>
          <a:prstGeom prst="rect">
            <a:avLst/>
          </a:prstGeom>
        </p:spPr>
      </p:pic>
      <p:pic>
        <p:nvPicPr>
          <p:cNvPr id="12" name="图片 11">
            <a:extLst>
              <a:ext uri="{FF2B5EF4-FFF2-40B4-BE49-F238E27FC236}">
                <a16:creationId xmlns:a16="http://schemas.microsoft.com/office/drawing/2014/main" id="{51BECC92-25AD-48B6-B815-B7D5A59E6B9E}"/>
              </a:ext>
            </a:extLst>
          </p:cNvPr>
          <p:cNvPicPr>
            <a:picLocks noChangeAspect="1"/>
          </p:cNvPicPr>
          <p:nvPr/>
        </p:nvPicPr>
        <p:blipFill>
          <a:blip r:embed="rId4"/>
          <a:stretch>
            <a:fillRect/>
          </a:stretch>
        </p:blipFill>
        <p:spPr>
          <a:xfrm>
            <a:off x="6209208" y="4097805"/>
            <a:ext cx="5349380" cy="2351883"/>
          </a:xfrm>
          <a:prstGeom prst="rect">
            <a:avLst/>
          </a:prstGeom>
        </p:spPr>
      </p:pic>
    </p:spTree>
    <p:extLst>
      <p:ext uri="{BB962C8B-B14F-4D97-AF65-F5344CB8AC3E}">
        <p14:creationId xmlns:p14="http://schemas.microsoft.com/office/powerpoint/2010/main" val="3069603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a:extLst>
              <a:ext uri="{FF2B5EF4-FFF2-40B4-BE49-F238E27FC236}">
                <a16:creationId xmlns:a16="http://schemas.microsoft.com/office/drawing/2014/main" id="{A259EF69-7AE0-4F3F-99BA-8699C2588B98}"/>
              </a:ext>
            </a:extLst>
          </p:cNvPr>
          <p:cNvSpPr txBox="1"/>
          <p:nvPr/>
        </p:nvSpPr>
        <p:spPr>
          <a:xfrm>
            <a:off x="238754" y="379063"/>
            <a:ext cx="5061909"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Expressive</a:t>
            </a:r>
            <a:r>
              <a:rPr lang="zh-CN" altLang="en-US" sz="2400" b="1">
                <a:solidFill>
                  <a:schemeClr val="accent1">
                    <a:lumMod val="75000"/>
                  </a:schemeClr>
                </a:solidFill>
                <a:latin typeface="微软雅黑" panose="020B0503020204020204" pitchFamily="34" charset="-122"/>
                <a:ea typeface="微软雅黑" panose="020B0503020204020204" pitchFamily="34" charset="-122"/>
              </a:rPr>
              <a:t> </a:t>
            </a:r>
            <a:r>
              <a:rPr lang="en-US" altLang="zh-CN" sz="2400" b="1">
                <a:solidFill>
                  <a:schemeClr val="accent1">
                    <a:lumMod val="75000"/>
                  </a:schemeClr>
                </a:solidFill>
                <a:latin typeface="微软雅黑" panose="020B0503020204020204" pitchFamily="34" charset="-122"/>
                <a:ea typeface="微软雅黑" panose="020B0503020204020204" pitchFamily="34" charset="-122"/>
              </a:rPr>
              <a:t>Speech Synthesis</a:t>
            </a:r>
          </a:p>
        </p:txBody>
      </p:sp>
      <p:pic>
        <p:nvPicPr>
          <p:cNvPr id="5" name="图片 4">
            <a:extLst>
              <a:ext uri="{FF2B5EF4-FFF2-40B4-BE49-F238E27FC236}">
                <a16:creationId xmlns:a16="http://schemas.microsoft.com/office/drawing/2014/main" id="{E957334C-D83B-45A7-888C-D0F0AFB5E86D}"/>
              </a:ext>
            </a:extLst>
          </p:cNvPr>
          <p:cNvPicPr>
            <a:picLocks noChangeAspect="1"/>
          </p:cNvPicPr>
          <p:nvPr/>
        </p:nvPicPr>
        <p:blipFill>
          <a:blip r:embed="rId26"/>
          <a:stretch>
            <a:fillRect/>
          </a:stretch>
        </p:blipFill>
        <p:spPr>
          <a:xfrm>
            <a:off x="333512" y="1431635"/>
            <a:ext cx="4816623" cy="4422449"/>
          </a:xfrm>
          <a:prstGeom prst="rect">
            <a:avLst/>
          </a:prstGeom>
        </p:spPr>
      </p:pic>
      <p:sp>
        <p:nvSpPr>
          <p:cNvPr id="13" name="文本框 12">
            <a:extLst>
              <a:ext uri="{FF2B5EF4-FFF2-40B4-BE49-F238E27FC236}">
                <a16:creationId xmlns:a16="http://schemas.microsoft.com/office/drawing/2014/main" id="{A8B2847E-1C40-49BD-B3F3-8C1502AA0412}"/>
              </a:ext>
            </a:extLst>
          </p:cNvPr>
          <p:cNvSpPr txBox="1"/>
          <p:nvPr/>
        </p:nvSpPr>
        <p:spPr>
          <a:xfrm>
            <a:off x="5793724" y="4236249"/>
            <a:ext cx="1117601" cy="400110"/>
          </a:xfrm>
          <a:prstGeom prst="rect">
            <a:avLst/>
          </a:prstGeom>
          <a:noFill/>
        </p:spPr>
        <p:txBody>
          <a:bodyPr wrap="square">
            <a:spAutoFit/>
          </a:bodyPr>
          <a:lstStyle/>
          <a:p>
            <a:r>
              <a:rPr lang="en-US" altLang="zh-CN" sz="2000" b="1">
                <a:solidFill>
                  <a:schemeClr val="accent1">
                    <a:lumMod val="75000"/>
                  </a:schemeClr>
                </a:solidFill>
                <a:latin typeface="微软雅黑" panose="020B0503020204020204" pitchFamily="34" charset="-122"/>
                <a:ea typeface="微软雅黑" panose="020B0503020204020204" pitchFamily="34" charset="-122"/>
              </a:rPr>
              <a:t>Anger</a:t>
            </a:r>
            <a:endParaRPr lang="zh-CN" altLang="en-US" sz="20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A6CBCD99-3829-4507-B69B-D20BAC443006}"/>
              </a:ext>
            </a:extLst>
          </p:cNvPr>
          <p:cNvSpPr txBox="1"/>
          <p:nvPr/>
        </p:nvSpPr>
        <p:spPr>
          <a:xfrm>
            <a:off x="5290487" y="3416143"/>
            <a:ext cx="1550990" cy="400110"/>
          </a:xfrm>
          <a:prstGeom prst="rect">
            <a:avLst/>
          </a:prstGeom>
          <a:noFill/>
        </p:spPr>
        <p:txBody>
          <a:bodyPr wrap="square">
            <a:spAutoFit/>
          </a:bodyPr>
          <a:lstStyle/>
          <a:p>
            <a:r>
              <a:rPr lang="en-US" altLang="zh-CN" sz="2000" b="1">
                <a:solidFill>
                  <a:schemeClr val="accent1">
                    <a:lumMod val="75000"/>
                  </a:schemeClr>
                </a:solidFill>
                <a:latin typeface="微软雅黑" panose="020B0503020204020204" pitchFamily="34" charset="-122"/>
                <a:ea typeface="微软雅黑" panose="020B0503020204020204" pitchFamily="34" charset="-122"/>
              </a:rPr>
              <a:t>Happiness</a:t>
            </a:r>
            <a:endParaRPr lang="zh-CN" altLang="en-US" sz="20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EA9BB9D1-EB41-4040-8DC2-0184AF8B11CF}"/>
              </a:ext>
            </a:extLst>
          </p:cNvPr>
          <p:cNvSpPr txBox="1"/>
          <p:nvPr/>
        </p:nvSpPr>
        <p:spPr>
          <a:xfrm>
            <a:off x="5584172" y="5056355"/>
            <a:ext cx="1257305" cy="400110"/>
          </a:xfrm>
          <a:prstGeom prst="rect">
            <a:avLst/>
          </a:prstGeom>
          <a:noFill/>
        </p:spPr>
        <p:txBody>
          <a:bodyPr wrap="square">
            <a:spAutoFit/>
          </a:bodyPr>
          <a:lstStyle/>
          <a:p>
            <a:r>
              <a:rPr lang="en-US" altLang="zh-CN" sz="2000" b="1">
                <a:solidFill>
                  <a:schemeClr val="accent1">
                    <a:lumMod val="75000"/>
                  </a:schemeClr>
                </a:solidFill>
                <a:latin typeface="微软雅黑" panose="020B0503020204020204" pitchFamily="34" charset="-122"/>
                <a:ea typeface="微软雅黑" panose="020B0503020204020204" pitchFamily="34" charset="-122"/>
              </a:rPr>
              <a:t>Sadness</a:t>
            </a:r>
            <a:endParaRPr lang="zh-CN" altLang="en-US" sz="20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F16B2110-0897-4F92-9D2D-1088EFA04981}"/>
              </a:ext>
            </a:extLst>
          </p:cNvPr>
          <p:cNvSpPr txBox="1"/>
          <p:nvPr/>
        </p:nvSpPr>
        <p:spPr>
          <a:xfrm>
            <a:off x="5646081" y="2592699"/>
            <a:ext cx="1333500" cy="400110"/>
          </a:xfrm>
          <a:prstGeom prst="rect">
            <a:avLst/>
          </a:prstGeom>
          <a:noFill/>
        </p:spPr>
        <p:txBody>
          <a:bodyPr wrap="square">
            <a:spAutoFit/>
          </a:bodyPr>
          <a:lstStyle/>
          <a:p>
            <a:r>
              <a:rPr lang="en-US" altLang="zh-CN" sz="2000" b="1">
                <a:solidFill>
                  <a:schemeClr val="accent1">
                    <a:lumMod val="75000"/>
                  </a:schemeClr>
                </a:solidFill>
                <a:latin typeface="微软雅黑" panose="020B0503020204020204" pitchFamily="34" charset="-122"/>
                <a:ea typeface="微软雅黑" panose="020B0503020204020204" pitchFamily="34" charset="-122"/>
              </a:rPr>
              <a:t>Neutral</a:t>
            </a:r>
            <a:endParaRPr lang="zh-CN" altLang="en-US" sz="20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52388B34-0ACD-43CF-A6FF-B88F236A500D}"/>
              </a:ext>
            </a:extLst>
          </p:cNvPr>
          <p:cNvSpPr txBox="1"/>
          <p:nvPr/>
        </p:nvSpPr>
        <p:spPr>
          <a:xfrm>
            <a:off x="8866752" y="1819709"/>
            <a:ext cx="1439868" cy="400110"/>
          </a:xfrm>
          <a:prstGeom prst="rect">
            <a:avLst/>
          </a:prstGeom>
          <a:noFill/>
        </p:spPr>
        <p:txBody>
          <a:bodyPr wrap="square">
            <a:spAutoFit/>
          </a:bodyPr>
          <a:lstStyle/>
          <a:p>
            <a:r>
              <a:rPr lang="en-US" altLang="zh-CN" sz="2000" b="1">
                <a:solidFill>
                  <a:schemeClr val="accent1">
                    <a:lumMod val="75000"/>
                  </a:schemeClr>
                </a:solidFill>
                <a:latin typeface="微软雅黑" panose="020B0503020204020204" pitchFamily="34" charset="-122"/>
                <a:ea typeface="微软雅黑" panose="020B0503020204020204" pitchFamily="34" charset="-122"/>
              </a:rPr>
              <a:t>Proposed</a:t>
            </a:r>
            <a:endParaRPr lang="zh-CN" altLang="en-US" sz="20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19" name="文本框 18">
            <a:extLst>
              <a:ext uri="{FF2B5EF4-FFF2-40B4-BE49-F238E27FC236}">
                <a16:creationId xmlns:a16="http://schemas.microsoft.com/office/drawing/2014/main" id="{8CF630BF-25F2-421B-AEAB-F154892BD318}"/>
              </a:ext>
            </a:extLst>
          </p:cNvPr>
          <p:cNvSpPr txBox="1"/>
          <p:nvPr/>
        </p:nvSpPr>
        <p:spPr>
          <a:xfrm>
            <a:off x="10396388" y="1830578"/>
            <a:ext cx="1323976" cy="400110"/>
          </a:xfrm>
          <a:prstGeom prst="rect">
            <a:avLst/>
          </a:prstGeom>
          <a:noFill/>
        </p:spPr>
        <p:txBody>
          <a:bodyPr wrap="square">
            <a:spAutoFit/>
          </a:bodyPr>
          <a:lstStyle/>
          <a:p>
            <a:r>
              <a:rPr lang="en-US" altLang="zh-CN" sz="2000" b="1">
                <a:solidFill>
                  <a:schemeClr val="accent1">
                    <a:lumMod val="75000"/>
                  </a:schemeClr>
                </a:solidFill>
                <a:latin typeface="微软雅黑" panose="020B0503020204020204" pitchFamily="34" charset="-122"/>
                <a:ea typeface="微软雅黑" panose="020B0503020204020204" pitchFamily="34" charset="-122"/>
              </a:rPr>
              <a:t>Baseline</a:t>
            </a:r>
            <a:endParaRPr lang="zh-CN" altLang="en-US" sz="2000" b="1">
              <a:solidFill>
                <a:schemeClr val="accent1">
                  <a:lumMod val="75000"/>
                </a:schemeClr>
              </a:solidFill>
              <a:latin typeface="微软雅黑" panose="020B0503020204020204" pitchFamily="34" charset="-122"/>
              <a:ea typeface="微软雅黑" panose="020B0503020204020204" pitchFamily="34" charset="-122"/>
            </a:endParaRPr>
          </a:p>
        </p:txBody>
      </p:sp>
      <p:pic>
        <p:nvPicPr>
          <p:cNvPr id="11" name="norm_norm_000301">
            <a:hlinkClick r:id="" action="ppaction://media"/>
            <a:extLst>
              <a:ext uri="{FF2B5EF4-FFF2-40B4-BE49-F238E27FC236}">
                <a16:creationId xmlns:a16="http://schemas.microsoft.com/office/drawing/2014/main" id="{56FE92BA-6EE4-4E73-9AF6-E221BE22C1E0}"/>
              </a:ext>
            </a:extLst>
          </p:cNvPr>
          <p:cNvPicPr>
            <a:picLocks noChangeAspect="1"/>
          </p:cNvPicPr>
          <p:nvPr>
            <a:audioFile r:link="rId2"/>
            <p:extLst>
              <p:ext uri="{DAA4B4D4-6D71-4841-9C94-3DE7FCFB9230}">
                <p14:media xmlns:p14="http://schemas.microsoft.com/office/powerpoint/2010/main" r:embed="rId1"/>
              </p:ext>
            </p:extLst>
          </p:nvPr>
        </p:nvPicPr>
        <p:blipFill>
          <a:blip r:embed="rId27"/>
          <a:stretch>
            <a:fillRect/>
          </a:stretch>
        </p:blipFill>
        <p:spPr>
          <a:xfrm>
            <a:off x="9281886" y="2500862"/>
            <a:ext cx="609600" cy="609600"/>
          </a:xfrm>
          <a:prstGeom prst="rect">
            <a:avLst/>
          </a:prstGeom>
        </p:spPr>
      </p:pic>
      <p:pic>
        <p:nvPicPr>
          <p:cNvPr id="20" name="happy_norm_000301">
            <a:hlinkClick r:id="" action="ppaction://media"/>
            <a:extLst>
              <a:ext uri="{FF2B5EF4-FFF2-40B4-BE49-F238E27FC236}">
                <a16:creationId xmlns:a16="http://schemas.microsoft.com/office/drawing/2014/main" id="{28879FA1-2A13-4EB3-A255-415481CCD656}"/>
              </a:ext>
            </a:extLst>
          </p:cNvPr>
          <p:cNvPicPr>
            <a:picLocks noChangeAspect="1"/>
          </p:cNvPicPr>
          <p:nvPr>
            <a:audioFile r:link="rId4"/>
            <p:extLst>
              <p:ext uri="{DAA4B4D4-6D71-4841-9C94-3DE7FCFB9230}">
                <p14:media xmlns:p14="http://schemas.microsoft.com/office/powerpoint/2010/main" r:embed="rId3"/>
              </p:ext>
            </p:extLst>
          </p:nvPr>
        </p:nvPicPr>
        <p:blipFill>
          <a:blip r:embed="rId27"/>
          <a:stretch>
            <a:fillRect/>
          </a:stretch>
        </p:blipFill>
        <p:spPr>
          <a:xfrm>
            <a:off x="9281886" y="3311398"/>
            <a:ext cx="609600" cy="609600"/>
          </a:xfrm>
          <a:prstGeom prst="rect">
            <a:avLst/>
          </a:prstGeom>
        </p:spPr>
      </p:pic>
      <p:pic>
        <p:nvPicPr>
          <p:cNvPr id="21" name="sad_norm_000301">
            <a:hlinkClick r:id="" action="ppaction://media"/>
            <a:extLst>
              <a:ext uri="{FF2B5EF4-FFF2-40B4-BE49-F238E27FC236}">
                <a16:creationId xmlns:a16="http://schemas.microsoft.com/office/drawing/2014/main" id="{746DF89C-D6FF-4DC0-BDD8-AEA37D6DE7E1}"/>
              </a:ext>
            </a:extLst>
          </p:cNvPr>
          <p:cNvPicPr>
            <a:picLocks noChangeAspect="1"/>
          </p:cNvPicPr>
          <p:nvPr>
            <a:audioFile r:link="rId6"/>
            <p:extLst>
              <p:ext uri="{DAA4B4D4-6D71-4841-9C94-3DE7FCFB9230}">
                <p14:media xmlns:p14="http://schemas.microsoft.com/office/powerpoint/2010/main" r:embed="rId5"/>
              </p:ext>
            </p:extLst>
          </p:nvPr>
        </p:nvPicPr>
        <p:blipFill>
          <a:blip r:embed="rId27"/>
          <a:stretch>
            <a:fillRect/>
          </a:stretch>
        </p:blipFill>
        <p:spPr>
          <a:xfrm>
            <a:off x="9281886" y="4946704"/>
            <a:ext cx="609600" cy="609600"/>
          </a:xfrm>
          <a:prstGeom prst="rect">
            <a:avLst/>
          </a:prstGeom>
        </p:spPr>
      </p:pic>
      <p:pic>
        <p:nvPicPr>
          <p:cNvPr id="22" name="angry_norm_000301">
            <a:hlinkClick r:id="" action="ppaction://media"/>
            <a:extLst>
              <a:ext uri="{FF2B5EF4-FFF2-40B4-BE49-F238E27FC236}">
                <a16:creationId xmlns:a16="http://schemas.microsoft.com/office/drawing/2014/main" id="{AA688121-0B08-4945-B159-15D96765B4E1}"/>
              </a:ext>
            </a:extLst>
          </p:cNvPr>
          <p:cNvPicPr>
            <a:picLocks noChangeAspect="1"/>
          </p:cNvPicPr>
          <p:nvPr>
            <a:audioFile r:link="rId8"/>
            <p:extLst>
              <p:ext uri="{DAA4B4D4-6D71-4841-9C94-3DE7FCFB9230}">
                <p14:media xmlns:p14="http://schemas.microsoft.com/office/powerpoint/2010/main" r:embed="rId7"/>
              </p:ext>
            </p:extLst>
          </p:nvPr>
        </p:nvPicPr>
        <p:blipFill>
          <a:blip r:embed="rId27"/>
          <a:stretch>
            <a:fillRect/>
          </a:stretch>
        </p:blipFill>
        <p:spPr>
          <a:xfrm>
            <a:off x="9281886" y="4136168"/>
            <a:ext cx="609600" cy="609600"/>
          </a:xfrm>
          <a:prstGeom prst="rect">
            <a:avLst/>
          </a:prstGeom>
        </p:spPr>
      </p:pic>
      <p:pic>
        <p:nvPicPr>
          <p:cNvPr id="23" name="norm_norm_000301">
            <a:hlinkClick r:id="" action="ppaction://media"/>
            <a:extLst>
              <a:ext uri="{FF2B5EF4-FFF2-40B4-BE49-F238E27FC236}">
                <a16:creationId xmlns:a16="http://schemas.microsoft.com/office/drawing/2014/main" id="{FC3009A3-520F-41F0-81A3-0A319860E794}"/>
              </a:ext>
            </a:extLst>
          </p:cNvPr>
          <p:cNvPicPr>
            <a:picLocks noChangeAspect="1"/>
          </p:cNvPicPr>
          <p:nvPr>
            <a:audioFile r:link="rId10"/>
            <p:extLst>
              <p:ext uri="{DAA4B4D4-6D71-4841-9C94-3DE7FCFB9230}">
                <p14:media xmlns:p14="http://schemas.microsoft.com/office/powerpoint/2010/main" r:embed="rId9"/>
              </p:ext>
            </p:extLst>
          </p:nvPr>
        </p:nvPicPr>
        <p:blipFill>
          <a:blip r:embed="rId27"/>
          <a:stretch>
            <a:fillRect/>
          </a:stretch>
        </p:blipFill>
        <p:spPr>
          <a:xfrm>
            <a:off x="10753576" y="2460460"/>
            <a:ext cx="609600" cy="609600"/>
          </a:xfrm>
          <a:prstGeom prst="rect">
            <a:avLst/>
          </a:prstGeom>
        </p:spPr>
      </p:pic>
      <p:pic>
        <p:nvPicPr>
          <p:cNvPr id="24" name="happy_norm_000301">
            <a:hlinkClick r:id="" action="ppaction://media"/>
            <a:extLst>
              <a:ext uri="{FF2B5EF4-FFF2-40B4-BE49-F238E27FC236}">
                <a16:creationId xmlns:a16="http://schemas.microsoft.com/office/drawing/2014/main" id="{B09669D3-E0C1-4F62-9CBF-464A019B3F30}"/>
              </a:ext>
            </a:extLst>
          </p:cNvPr>
          <p:cNvPicPr>
            <a:picLocks noChangeAspect="1"/>
          </p:cNvPicPr>
          <p:nvPr>
            <a:audioFile r:link="rId12"/>
            <p:extLst>
              <p:ext uri="{DAA4B4D4-6D71-4841-9C94-3DE7FCFB9230}">
                <p14:media xmlns:p14="http://schemas.microsoft.com/office/powerpoint/2010/main" r:embed="rId11"/>
              </p:ext>
            </p:extLst>
          </p:nvPr>
        </p:nvPicPr>
        <p:blipFill>
          <a:blip r:embed="rId27"/>
          <a:stretch>
            <a:fillRect/>
          </a:stretch>
        </p:blipFill>
        <p:spPr>
          <a:xfrm>
            <a:off x="10753576" y="3295982"/>
            <a:ext cx="609600" cy="609600"/>
          </a:xfrm>
          <a:prstGeom prst="rect">
            <a:avLst/>
          </a:prstGeom>
        </p:spPr>
      </p:pic>
      <p:pic>
        <p:nvPicPr>
          <p:cNvPr id="25" name="sad_norm_000301">
            <a:hlinkClick r:id="" action="ppaction://media"/>
            <a:extLst>
              <a:ext uri="{FF2B5EF4-FFF2-40B4-BE49-F238E27FC236}">
                <a16:creationId xmlns:a16="http://schemas.microsoft.com/office/drawing/2014/main" id="{B2F6D5CC-F051-474A-A8D5-B6D7E9D9154E}"/>
              </a:ext>
            </a:extLst>
          </p:cNvPr>
          <p:cNvPicPr>
            <a:picLocks noChangeAspect="1"/>
          </p:cNvPicPr>
          <p:nvPr>
            <a:audioFile r:link="rId14"/>
            <p:extLst>
              <p:ext uri="{DAA4B4D4-6D71-4841-9C94-3DE7FCFB9230}">
                <p14:media xmlns:p14="http://schemas.microsoft.com/office/powerpoint/2010/main" r:embed="rId13"/>
              </p:ext>
            </p:extLst>
          </p:nvPr>
        </p:nvPicPr>
        <p:blipFill>
          <a:blip r:embed="rId27"/>
          <a:stretch>
            <a:fillRect/>
          </a:stretch>
        </p:blipFill>
        <p:spPr>
          <a:xfrm>
            <a:off x="10757943" y="4946704"/>
            <a:ext cx="609600" cy="609600"/>
          </a:xfrm>
          <a:prstGeom prst="rect">
            <a:avLst/>
          </a:prstGeom>
        </p:spPr>
      </p:pic>
      <p:pic>
        <p:nvPicPr>
          <p:cNvPr id="26" name="angry_norm_000301">
            <a:hlinkClick r:id="" action="ppaction://media"/>
            <a:extLst>
              <a:ext uri="{FF2B5EF4-FFF2-40B4-BE49-F238E27FC236}">
                <a16:creationId xmlns:a16="http://schemas.microsoft.com/office/drawing/2014/main" id="{5CFB9A40-CFB1-4C8F-949D-8BB258F0C778}"/>
              </a:ext>
            </a:extLst>
          </p:cNvPr>
          <p:cNvPicPr>
            <a:picLocks noChangeAspect="1"/>
          </p:cNvPicPr>
          <p:nvPr>
            <a:audioFile r:link="rId16"/>
            <p:extLst>
              <p:ext uri="{DAA4B4D4-6D71-4841-9C94-3DE7FCFB9230}">
                <p14:media xmlns:p14="http://schemas.microsoft.com/office/powerpoint/2010/main" r:embed="rId15"/>
              </p:ext>
            </p:extLst>
          </p:nvPr>
        </p:nvPicPr>
        <p:blipFill>
          <a:blip r:embed="rId27"/>
          <a:stretch>
            <a:fillRect/>
          </a:stretch>
        </p:blipFill>
        <p:spPr>
          <a:xfrm>
            <a:off x="10753576" y="4131504"/>
            <a:ext cx="609600" cy="609600"/>
          </a:xfrm>
          <a:prstGeom prst="rect">
            <a:avLst/>
          </a:prstGeom>
        </p:spPr>
      </p:pic>
      <p:sp>
        <p:nvSpPr>
          <p:cNvPr id="27" name="文本框 26">
            <a:extLst>
              <a:ext uri="{FF2B5EF4-FFF2-40B4-BE49-F238E27FC236}">
                <a16:creationId xmlns:a16="http://schemas.microsoft.com/office/drawing/2014/main" id="{AA828C4D-D700-4E62-9353-88360E2FB3BB}"/>
              </a:ext>
            </a:extLst>
          </p:cNvPr>
          <p:cNvSpPr txBox="1"/>
          <p:nvPr/>
        </p:nvSpPr>
        <p:spPr>
          <a:xfrm>
            <a:off x="6609480" y="1824264"/>
            <a:ext cx="2290619" cy="400110"/>
          </a:xfrm>
          <a:prstGeom prst="rect">
            <a:avLst/>
          </a:prstGeom>
          <a:noFill/>
        </p:spPr>
        <p:txBody>
          <a:bodyPr wrap="square">
            <a:spAutoFit/>
          </a:bodyPr>
          <a:lstStyle/>
          <a:p>
            <a:r>
              <a:rPr lang="en-US" altLang="zh-CN" sz="2000" b="1" dirty="0">
                <a:solidFill>
                  <a:schemeClr val="accent1">
                    <a:lumMod val="75000"/>
                  </a:schemeClr>
                </a:solidFill>
                <a:latin typeface="微软雅黑" panose="020B0503020204020204" pitchFamily="34" charset="-122"/>
                <a:ea typeface="微软雅黑" panose="020B0503020204020204" pitchFamily="34" charset="-122"/>
              </a:rPr>
              <a:t>Target Emotion</a:t>
            </a:r>
            <a:endParaRPr lang="zh-CN"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pic>
        <p:nvPicPr>
          <p:cNvPr id="3" name="000301">
            <a:hlinkClick r:id="" action="ppaction://media"/>
            <a:extLst>
              <a:ext uri="{FF2B5EF4-FFF2-40B4-BE49-F238E27FC236}">
                <a16:creationId xmlns:a16="http://schemas.microsoft.com/office/drawing/2014/main" id="{D087117D-07EB-4040-8E17-1C2607A84D90}"/>
              </a:ext>
            </a:extLst>
          </p:cNvPr>
          <p:cNvPicPr>
            <a:picLocks noChangeAspect="1"/>
          </p:cNvPicPr>
          <p:nvPr>
            <a:audioFile r:link="rId18"/>
            <p:extLst>
              <p:ext uri="{DAA4B4D4-6D71-4841-9C94-3DE7FCFB9230}">
                <p14:media xmlns:p14="http://schemas.microsoft.com/office/powerpoint/2010/main" r:embed="rId17"/>
              </p:ext>
            </p:extLst>
          </p:nvPr>
        </p:nvPicPr>
        <p:blipFill>
          <a:blip r:embed="rId27"/>
          <a:stretch>
            <a:fillRect/>
          </a:stretch>
        </p:blipFill>
        <p:spPr>
          <a:xfrm>
            <a:off x="7521133" y="2520207"/>
            <a:ext cx="609600" cy="609600"/>
          </a:xfrm>
          <a:prstGeom prst="rect">
            <a:avLst/>
          </a:prstGeom>
        </p:spPr>
      </p:pic>
      <p:pic>
        <p:nvPicPr>
          <p:cNvPr id="4" name="210501">
            <a:hlinkClick r:id="" action="ppaction://media"/>
            <a:extLst>
              <a:ext uri="{FF2B5EF4-FFF2-40B4-BE49-F238E27FC236}">
                <a16:creationId xmlns:a16="http://schemas.microsoft.com/office/drawing/2014/main" id="{12C01063-B0F2-4761-82FA-CB32435FF147}"/>
              </a:ext>
            </a:extLst>
          </p:cNvPr>
          <p:cNvPicPr>
            <a:picLocks noChangeAspect="1"/>
          </p:cNvPicPr>
          <p:nvPr>
            <a:audioFile r:link="rId20"/>
            <p:extLst>
              <p:ext uri="{DAA4B4D4-6D71-4841-9C94-3DE7FCFB9230}">
                <p14:media xmlns:p14="http://schemas.microsoft.com/office/powerpoint/2010/main" r:embed="rId19"/>
              </p:ext>
            </p:extLst>
          </p:nvPr>
        </p:nvPicPr>
        <p:blipFill>
          <a:blip r:embed="rId27"/>
          <a:stretch>
            <a:fillRect/>
          </a:stretch>
        </p:blipFill>
        <p:spPr>
          <a:xfrm>
            <a:off x="7530296" y="3316304"/>
            <a:ext cx="609600" cy="609600"/>
          </a:xfrm>
          <a:prstGeom prst="rect">
            <a:avLst/>
          </a:prstGeom>
        </p:spPr>
      </p:pic>
      <p:pic>
        <p:nvPicPr>
          <p:cNvPr id="6" name="220101">
            <a:hlinkClick r:id="" action="ppaction://media"/>
            <a:extLst>
              <a:ext uri="{FF2B5EF4-FFF2-40B4-BE49-F238E27FC236}">
                <a16:creationId xmlns:a16="http://schemas.microsoft.com/office/drawing/2014/main" id="{6F5C2336-9129-4E87-9554-970D9864ADB1}"/>
              </a:ext>
            </a:extLst>
          </p:cNvPr>
          <p:cNvPicPr>
            <a:picLocks noChangeAspect="1"/>
          </p:cNvPicPr>
          <p:nvPr>
            <a:audioFile r:link="rId22"/>
            <p:extLst>
              <p:ext uri="{DAA4B4D4-6D71-4841-9C94-3DE7FCFB9230}">
                <p14:media xmlns:p14="http://schemas.microsoft.com/office/powerpoint/2010/main" r:embed="rId21"/>
              </p:ext>
            </p:extLst>
          </p:nvPr>
        </p:nvPicPr>
        <p:blipFill>
          <a:blip r:embed="rId27"/>
          <a:stretch>
            <a:fillRect/>
          </a:stretch>
        </p:blipFill>
        <p:spPr>
          <a:xfrm>
            <a:off x="7530296" y="4131504"/>
            <a:ext cx="609600" cy="609600"/>
          </a:xfrm>
          <a:prstGeom prst="rect">
            <a:avLst/>
          </a:prstGeom>
        </p:spPr>
      </p:pic>
      <p:pic>
        <p:nvPicPr>
          <p:cNvPr id="7" name="231101">
            <a:hlinkClick r:id="" action="ppaction://media"/>
            <a:extLst>
              <a:ext uri="{FF2B5EF4-FFF2-40B4-BE49-F238E27FC236}">
                <a16:creationId xmlns:a16="http://schemas.microsoft.com/office/drawing/2014/main" id="{621D6CEE-F976-4898-91E1-4E1101B984D3}"/>
              </a:ext>
            </a:extLst>
          </p:cNvPr>
          <p:cNvPicPr>
            <a:picLocks noChangeAspect="1"/>
          </p:cNvPicPr>
          <p:nvPr>
            <a:audioFile r:link="rId24"/>
            <p:extLst>
              <p:ext uri="{DAA4B4D4-6D71-4841-9C94-3DE7FCFB9230}">
                <p14:media xmlns:p14="http://schemas.microsoft.com/office/powerpoint/2010/main" r:embed="rId23"/>
              </p:ext>
            </p:extLst>
          </p:nvPr>
        </p:nvPicPr>
        <p:blipFill>
          <a:blip r:embed="rId27"/>
          <a:stretch>
            <a:fillRect/>
          </a:stretch>
        </p:blipFill>
        <p:spPr>
          <a:xfrm>
            <a:off x="7521133" y="4946704"/>
            <a:ext cx="609600" cy="609600"/>
          </a:xfrm>
          <a:prstGeom prst="rect">
            <a:avLst/>
          </a:prstGeom>
        </p:spPr>
      </p:pic>
      <p:sp>
        <p:nvSpPr>
          <p:cNvPr id="28" name="文本框 27">
            <a:extLst>
              <a:ext uri="{FF2B5EF4-FFF2-40B4-BE49-F238E27FC236}">
                <a16:creationId xmlns:a16="http://schemas.microsoft.com/office/drawing/2014/main" id="{952FACAF-3BB4-49DE-A744-3F4A5724A7ED}"/>
              </a:ext>
            </a:extLst>
          </p:cNvPr>
          <p:cNvSpPr txBox="1"/>
          <p:nvPr/>
        </p:nvSpPr>
        <p:spPr>
          <a:xfrm>
            <a:off x="6979581" y="1291934"/>
            <a:ext cx="4677876" cy="523220"/>
          </a:xfrm>
          <a:prstGeom prst="rect">
            <a:avLst/>
          </a:prstGeom>
          <a:noFill/>
        </p:spPr>
        <p:txBody>
          <a:bodyPr wrap="square">
            <a:spAutoFit/>
          </a:bodyPr>
          <a:lstStyle/>
          <a:p>
            <a:r>
              <a:rPr lang="zh-CN" altLang="en-US" sz="1600">
                <a:latin typeface="微软雅黑" panose="020B0503020204020204" pitchFamily="34" charset="-122"/>
                <a:ea typeface="微软雅黑" panose="020B0503020204020204" pitchFamily="34" charset="-122"/>
              </a:rPr>
              <a:t>心   动  不 如 行 动，我 不 太  擅    长   卖   萌。</a:t>
            </a:r>
            <a:endParaRPr lang="en-US" altLang="zh-CN" sz="1600">
              <a:latin typeface="微软雅黑" panose="020B0503020204020204" pitchFamily="34" charset="-122"/>
              <a:ea typeface="微软雅黑" panose="020B0503020204020204" pitchFamily="34" charset="-122"/>
            </a:endParaRPr>
          </a:p>
          <a:p>
            <a:r>
              <a:rPr lang="en-US" altLang="zh-CN" sz="1200">
                <a:latin typeface="微软雅黑" panose="020B0503020204020204" pitchFamily="34" charset="-122"/>
                <a:ea typeface="微软雅黑" panose="020B0503020204020204" pitchFamily="34" charset="-122"/>
              </a:rPr>
              <a:t>Xīn dòng bù rú xíng dòng, wǒ bù tài shàn cháng mài méng</a:t>
            </a:r>
            <a:r>
              <a:rPr lang="zh-CN" altLang="en-US" sz="120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1688483677"/>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11"/>
                </p:tgtEl>
              </p:cMediaNode>
            </p:audio>
            <p:audio>
              <p:cMediaNode vol="80000">
                <p:cTn id="3" fill="hold" display="0">
                  <p:stCondLst>
                    <p:cond delay="indefinite"/>
                  </p:stCondLst>
                  <p:endCondLst>
                    <p:cond evt="onStopAudio" delay="0">
                      <p:tgtEl>
                        <p:sldTgt/>
                      </p:tgtEl>
                    </p:cond>
                  </p:endCondLst>
                </p:cTn>
                <p:tgtEl>
                  <p:spTgt spid="20"/>
                </p:tgtEl>
              </p:cMediaNode>
            </p:audio>
            <p:audio>
              <p:cMediaNode vol="80000">
                <p:cTn id="4" fill="hold" display="0">
                  <p:stCondLst>
                    <p:cond delay="indefinite"/>
                  </p:stCondLst>
                  <p:endCondLst>
                    <p:cond evt="onStopAudio" delay="0">
                      <p:tgtEl>
                        <p:sldTgt/>
                      </p:tgtEl>
                    </p:cond>
                  </p:endCondLst>
                </p:cTn>
                <p:tgtEl>
                  <p:spTgt spid="21"/>
                </p:tgtEl>
              </p:cMediaNode>
            </p:audio>
            <p:audio>
              <p:cMediaNode vol="80000">
                <p:cTn id="5" fill="hold" display="0">
                  <p:stCondLst>
                    <p:cond delay="indefinite"/>
                  </p:stCondLst>
                  <p:endCondLst>
                    <p:cond evt="onStopAudio" delay="0">
                      <p:tgtEl>
                        <p:sldTgt/>
                      </p:tgtEl>
                    </p:cond>
                  </p:endCondLst>
                </p:cTn>
                <p:tgtEl>
                  <p:spTgt spid="22"/>
                </p:tgtEl>
              </p:cMediaNode>
            </p:audio>
            <p:audio>
              <p:cMediaNode vol="80000">
                <p:cTn id="6" fill="hold" display="0">
                  <p:stCondLst>
                    <p:cond delay="indefinite"/>
                  </p:stCondLst>
                  <p:endCondLst>
                    <p:cond evt="onStopAudio" delay="0">
                      <p:tgtEl>
                        <p:sldTgt/>
                      </p:tgtEl>
                    </p:cond>
                  </p:endCondLst>
                </p:cTn>
                <p:tgtEl>
                  <p:spTgt spid="23"/>
                </p:tgtEl>
              </p:cMediaNode>
            </p:audio>
            <p:audio>
              <p:cMediaNode vol="80000">
                <p:cTn id="7" fill="hold" display="0">
                  <p:stCondLst>
                    <p:cond delay="indefinite"/>
                  </p:stCondLst>
                  <p:endCondLst>
                    <p:cond evt="onStopAudio" delay="0">
                      <p:tgtEl>
                        <p:sldTgt/>
                      </p:tgtEl>
                    </p:cond>
                  </p:endCondLst>
                </p:cTn>
                <p:tgtEl>
                  <p:spTgt spid="24"/>
                </p:tgtEl>
              </p:cMediaNode>
            </p:audio>
            <p:audio>
              <p:cMediaNode vol="80000">
                <p:cTn id="8" fill="hold" display="0">
                  <p:stCondLst>
                    <p:cond delay="indefinite"/>
                  </p:stCondLst>
                  <p:endCondLst>
                    <p:cond evt="onStopAudio" delay="0">
                      <p:tgtEl>
                        <p:sldTgt/>
                      </p:tgtEl>
                    </p:cond>
                  </p:endCondLst>
                </p:cTn>
                <p:tgtEl>
                  <p:spTgt spid="25"/>
                </p:tgtEl>
              </p:cMediaNode>
            </p:audio>
            <p:audio>
              <p:cMediaNode vol="80000">
                <p:cTn id="9" fill="hold" display="0">
                  <p:stCondLst>
                    <p:cond delay="indefinite"/>
                  </p:stCondLst>
                  <p:endCondLst>
                    <p:cond evt="onStopAudio" delay="0">
                      <p:tgtEl>
                        <p:sldTgt/>
                      </p:tgtEl>
                    </p:cond>
                  </p:endCondLst>
                </p:cTn>
                <p:tgtEl>
                  <p:spTgt spid="26"/>
                </p:tgtEl>
              </p:cMediaNode>
            </p:audio>
            <p:audio>
              <p:cMediaNode vol="80000">
                <p:cTn id="10" fill="hold" display="0">
                  <p:stCondLst>
                    <p:cond delay="indefinite"/>
                  </p:stCondLst>
                  <p:endCondLst>
                    <p:cond evt="onStopAudio" delay="0">
                      <p:tgtEl>
                        <p:sldTgt/>
                      </p:tgtEl>
                    </p:cond>
                  </p:endCondLst>
                </p:cTn>
                <p:tgtEl>
                  <p:spTgt spid="3"/>
                </p:tgtEl>
              </p:cMediaNode>
            </p:audio>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6"/>
                </p:tgtEl>
              </p:cMediaNode>
            </p:audio>
            <p:audio>
              <p:cMediaNode vol="80000">
                <p:cTn id="13"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a:extLst>
              <a:ext uri="{FF2B5EF4-FFF2-40B4-BE49-F238E27FC236}">
                <a16:creationId xmlns:a16="http://schemas.microsoft.com/office/drawing/2014/main" id="{51622A42-B65F-426B-855B-AC2BC07FE124}"/>
              </a:ext>
            </a:extLst>
          </p:cNvPr>
          <p:cNvGrpSpPr/>
          <p:nvPr/>
        </p:nvGrpSpPr>
        <p:grpSpPr>
          <a:xfrm>
            <a:off x="1170378" y="3747132"/>
            <a:ext cx="9521370" cy="2123179"/>
            <a:chOff x="653143" y="3765604"/>
            <a:chExt cx="9521370" cy="2123179"/>
          </a:xfrm>
        </p:grpSpPr>
        <p:sp>
          <p:nvSpPr>
            <p:cNvPr id="7" name="文本框 6">
              <a:extLst>
                <a:ext uri="{FF2B5EF4-FFF2-40B4-BE49-F238E27FC236}">
                  <a16:creationId xmlns:a16="http://schemas.microsoft.com/office/drawing/2014/main" id="{1EAE0F1B-09B4-428E-80D2-3E93B7AD65F1}"/>
                </a:ext>
              </a:extLst>
            </p:cNvPr>
            <p:cNvSpPr txBox="1"/>
            <p:nvPr/>
          </p:nvSpPr>
          <p:spPr>
            <a:xfrm>
              <a:off x="653143" y="3765604"/>
              <a:ext cx="7593224" cy="400110"/>
            </a:xfrm>
            <a:prstGeom prst="rect">
              <a:avLst/>
            </a:prstGeom>
            <a:noFill/>
          </p:spPr>
          <p:txBody>
            <a:bodyPr wrap="square">
              <a:spAutoFit/>
            </a:bodyPr>
            <a:lstStyle/>
            <a:p>
              <a:pPr>
                <a:spcBef>
                  <a:spcPct val="30000"/>
                </a:spcBef>
                <a:buClr>
                  <a:srgbClr val="00549A"/>
                </a:buClr>
                <a:buSzTx/>
                <a:buFont typeface="Wingdings" panose="05000000000000000000" pitchFamily="2" charset="2"/>
                <a:buChar char="u"/>
              </a:pPr>
              <a:r>
                <a:rPr lang="en-US" altLang="zh-CN" sz="2000" b="1">
                  <a:solidFill>
                    <a:schemeClr val="accent1">
                      <a:lumMod val="75000"/>
                    </a:schemeClr>
                  </a:solidFill>
                </a:rPr>
                <a:t>Fine-grained Prosody Control</a:t>
              </a:r>
              <a:r>
                <a:rPr lang="zh-CN" altLang="en-US" sz="2000" b="1">
                  <a:solidFill>
                    <a:schemeClr val="accent1">
                      <a:lumMod val="75000"/>
                    </a:schemeClr>
                  </a:solidFill>
                </a:rPr>
                <a:t>（</a:t>
              </a:r>
              <a:r>
                <a:rPr lang="en-US" altLang="zh-CN" sz="2000" b="1">
                  <a:solidFill>
                    <a:schemeClr val="accent1">
                      <a:lumMod val="75000"/>
                    </a:schemeClr>
                  </a:solidFill>
                </a:rPr>
                <a:t>5min</a:t>
              </a:r>
              <a:r>
                <a:rPr lang="zh-CN" altLang="en-US" sz="2000" b="1">
                  <a:solidFill>
                    <a:schemeClr val="accent1">
                      <a:lumMod val="75000"/>
                    </a:schemeClr>
                  </a:solidFill>
                </a:rPr>
                <a:t>）</a:t>
              </a:r>
              <a:endParaRPr lang="en-US" altLang="zh-CN" sz="2000" b="1">
                <a:solidFill>
                  <a:schemeClr val="accent1">
                    <a:lumMod val="75000"/>
                  </a:schemeClr>
                </a:solidFill>
              </a:endParaRPr>
            </a:p>
          </p:txBody>
        </p:sp>
        <p:pic>
          <p:nvPicPr>
            <p:cNvPr id="14" name="WRT_norm_GT_2630_2632_00006">
              <a:hlinkClick r:id="" action="ppaction://media"/>
              <a:extLst>
                <a:ext uri="{FF2B5EF4-FFF2-40B4-BE49-F238E27FC236}">
                  <a16:creationId xmlns:a16="http://schemas.microsoft.com/office/drawing/2014/main" id="{90591EA6-B9CF-4702-845F-200A80B84EF4}"/>
                </a:ext>
              </a:extLst>
            </p:cNvPr>
            <p:cNvPicPr>
              <a:picLocks noChangeAspect="1"/>
            </p:cNvPicPr>
            <p:nvPr>
              <a:audioFile r:link="rId12"/>
              <p:extLst>
                <p:ext uri="{DAA4B4D4-6D71-4841-9C94-3DE7FCFB9230}">
                  <p14:media xmlns:p14="http://schemas.microsoft.com/office/powerpoint/2010/main" r:embed="rId11"/>
                </p:ext>
              </p:extLst>
            </p:nvPr>
          </p:nvPicPr>
          <p:blipFill>
            <a:blip r:embed="rId23"/>
            <a:stretch>
              <a:fillRect/>
            </a:stretch>
          </p:blipFill>
          <p:spPr>
            <a:xfrm>
              <a:off x="3860799" y="4321143"/>
              <a:ext cx="609600" cy="609600"/>
            </a:xfrm>
            <a:prstGeom prst="rect">
              <a:avLst/>
            </a:prstGeom>
          </p:spPr>
        </p:pic>
        <p:pic>
          <p:nvPicPr>
            <p:cNvPr id="15" name="WRT_emo_GT_2630_2632_00006">
              <a:hlinkClick r:id="" action="ppaction://media"/>
              <a:extLst>
                <a:ext uri="{FF2B5EF4-FFF2-40B4-BE49-F238E27FC236}">
                  <a16:creationId xmlns:a16="http://schemas.microsoft.com/office/drawing/2014/main" id="{DDE27930-C8B0-4116-B4FF-DD2F180A2F53}"/>
                </a:ext>
              </a:extLst>
            </p:cNvPr>
            <p:cNvPicPr>
              <a:picLocks noChangeAspect="1"/>
            </p:cNvPicPr>
            <p:nvPr>
              <a:audioFile r:link="rId14"/>
              <p:extLst>
                <p:ext uri="{DAA4B4D4-6D71-4841-9C94-3DE7FCFB9230}">
                  <p14:media xmlns:p14="http://schemas.microsoft.com/office/powerpoint/2010/main" r:embed="rId13"/>
                </p:ext>
              </p:extLst>
            </p:nvPr>
          </p:nvPicPr>
          <p:blipFill>
            <a:blip r:embed="rId23"/>
            <a:stretch>
              <a:fillRect/>
            </a:stretch>
          </p:blipFill>
          <p:spPr>
            <a:xfrm>
              <a:off x="8353078" y="4314370"/>
              <a:ext cx="609600" cy="609600"/>
            </a:xfrm>
            <a:prstGeom prst="rect">
              <a:avLst/>
            </a:prstGeom>
          </p:spPr>
        </p:pic>
        <p:sp>
          <p:nvSpPr>
            <p:cNvPr id="16" name="文本框 15">
              <a:extLst>
                <a:ext uri="{FF2B5EF4-FFF2-40B4-BE49-F238E27FC236}">
                  <a16:creationId xmlns:a16="http://schemas.microsoft.com/office/drawing/2014/main" id="{B1163F77-1CD0-4C01-A144-BDC2CEBD3DC9}"/>
                </a:ext>
              </a:extLst>
            </p:cNvPr>
            <p:cNvSpPr txBox="1"/>
            <p:nvPr/>
          </p:nvSpPr>
          <p:spPr>
            <a:xfrm>
              <a:off x="1932999" y="4415198"/>
              <a:ext cx="2148115" cy="369332"/>
            </a:xfrm>
            <a:prstGeom prst="rect">
              <a:avLst/>
            </a:prstGeom>
            <a:noFill/>
          </p:spPr>
          <p:txBody>
            <a:bodyPr wrap="square">
              <a:spAutoFit/>
            </a:bodyPr>
            <a:lstStyle/>
            <a:p>
              <a:r>
                <a:rPr lang="en-US" altLang="zh-CN" b="1"/>
                <a:t>Source (neutral) </a:t>
              </a:r>
              <a:r>
                <a:rPr lang="zh-CN" altLang="en-US" b="1"/>
                <a:t>：</a:t>
              </a:r>
            </a:p>
          </p:txBody>
        </p:sp>
        <p:sp>
          <p:nvSpPr>
            <p:cNvPr id="17" name="文本框 16">
              <a:extLst>
                <a:ext uri="{FF2B5EF4-FFF2-40B4-BE49-F238E27FC236}">
                  <a16:creationId xmlns:a16="http://schemas.microsoft.com/office/drawing/2014/main" id="{C98CEA9A-1E04-4F60-A15F-3B9FEBFD5982}"/>
                </a:ext>
              </a:extLst>
            </p:cNvPr>
            <p:cNvSpPr txBox="1"/>
            <p:nvPr/>
          </p:nvSpPr>
          <p:spPr>
            <a:xfrm>
              <a:off x="6122770" y="4411374"/>
              <a:ext cx="2356212" cy="369332"/>
            </a:xfrm>
            <a:prstGeom prst="rect">
              <a:avLst/>
            </a:prstGeom>
            <a:noFill/>
          </p:spPr>
          <p:txBody>
            <a:bodyPr wrap="square">
              <a:spAutoFit/>
            </a:bodyPr>
            <a:lstStyle/>
            <a:p>
              <a:r>
                <a:rPr lang="en-US" altLang="zh-CN" b="1"/>
                <a:t>Source (expressive)</a:t>
              </a:r>
              <a:r>
                <a:rPr lang="zh-CN" altLang="en-US" b="1"/>
                <a:t>：</a:t>
              </a:r>
            </a:p>
          </p:txBody>
        </p:sp>
        <p:pic>
          <p:nvPicPr>
            <p:cNvPr id="18" name="WRT_norm_TTS_M_2630_2632_00006">
              <a:hlinkClick r:id="" action="ppaction://media"/>
              <a:extLst>
                <a:ext uri="{FF2B5EF4-FFF2-40B4-BE49-F238E27FC236}">
                  <a16:creationId xmlns:a16="http://schemas.microsoft.com/office/drawing/2014/main" id="{402C1061-7528-4273-8742-A12ADFA6CCDF}"/>
                </a:ext>
              </a:extLst>
            </p:cNvPr>
            <p:cNvPicPr>
              <a:picLocks noChangeAspect="1"/>
            </p:cNvPicPr>
            <p:nvPr>
              <a:audioFile r:link="rId16"/>
              <p:extLst>
                <p:ext uri="{DAA4B4D4-6D71-4841-9C94-3DE7FCFB9230}">
                  <p14:media xmlns:p14="http://schemas.microsoft.com/office/powerpoint/2010/main" r:embed="rId15"/>
                </p:ext>
              </p:extLst>
            </p:nvPr>
          </p:nvPicPr>
          <p:blipFill>
            <a:blip r:embed="rId23"/>
            <a:stretch>
              <a:fillRect/>
            </a:stretch>
          </p:blipFill>
          <p:spPr>
            <a:xfrm>
              <a:off x="2801254" y="5279183"/>
              <a:ext cx="609600" cy="609600"/>
            </a:xfrm>
            <a:prstGeom prst="rect">
              <a:avLst/>
            </a:prstGeom>
          </p:spPr>
        </p:pic>
        <p:pic>
          <p:nvPicPr>
            <p:cNvPr id="19" name="WRT_mid_TTS_M_2630_2632_00006">
              <a:hlinkClick r:id="" action="ppaction://media"/>
              <a:extLst>
                <a:ext uri="{FF2B5EF4-FFF2-40B4-BE49-F238E27FC236}">
                  <a16:creationId xmlns:a16="http://schemas.microsoft.com/office/drawing/2014/main" id="{4A917ACA-39C2-4BB4-9EEB-D18C9A693095}"/>
                </a:ext>
              </a:extLst>
            </p:cNvPr>
            <p:cNvPicPr>
              <a:picLocks noChangeAspect="1"/>
            </p:cNvPicPr>
            <p:nvPr>
              <a:audioFile r:link="rId18"/>
              <p:extLst>
                <p:ext uri="{DAA4B4D4-6D71-4841-9C94-3DE7FCFB9230}">
                  <p14:media xmlns:p14="http://schemas.microsoft.com/office/powerpoint/2010/main" r:embed="rId17"/>
                </p:ext>
              </p:extLst>
            </p:nvPr>
          </p:nvPicPr>
          <p:blipFill>
            <a:blip r:embed="rId23"/>
            <a:stretch>
              <a:fillRect/>
            </a:stretch>
          </p:blipFill>
          <p:spPr>
            <a:xfrm>
              <a:off x="6052454" y="5199747"/>
              <a:ext cx="609600" cy="609600"/>
            </a:xfrm>
            <a:prstGeom prst="rect">
              <a:avLst/>
            </a:prstGeom>
          </p:spPr>
        </p:pic>
        <p:pic>
          <p:nvPicPr>
            <p:cNvPr id="20" name="WRT_emo_TTS_M_2630_2632_00006">
              <a:hlinkClick r:id="" action="ppaction://media"/>
              <a:extLst>
                <a:ext uri="{FF2B5EF4-FFF2-40B4-BE49-F238E27FC236}">
                  <a16:creationId xmlns:a16="http://schemas.microsoft.com/office/drawing/2014/main" id="{26D157AA-5C69-4F97-8693-5AFF5753CF9C}"/>
                </a:ext>
              </a:extLst>
            </p:cNvPr>
            <p:cNvPicPr>
              <a:picLocks noChangeAspect="1"/>
            </p:cNvPicPr>
            <p:nvPr>
              <a:audioFile r:link="rId20"/>
              <p:extLst>
                <p:ext uri="{DAA4B4D4-6D71-4841-9C94-3DE7FCFB9230}">
                  <p14:media xmlns:p14="http://schemas.microsoft.com/office/powerpoint/2010/main" r:embed="rId19"/>
                </p:ext>
              </p:extLst>
            </p:nvPr>
          </p:nvPicPr>
          <p:blipFill>
            <a:blip r:embed="rId23"/>
            <a:stretch>
              <a:fillRect/>
            </a:stretch>
          </p:blipFill>
          <p:spPr>
            <a:xfrm>
              <a:off x="9564913" y="5195727"/>
              <a:ext cx="609600" cy="609600"/>
            </a:xfrm>
            <a:prstGeom prst="rect">
              <a:avLst/>
            </a:prstGeom>
          </p:spPr>
        </p:pic>
        <p:sp>
          <p:nvSpPr>
            <p:cNvPr id="21" name="文本框 20">
              <a:extLst>
                <a:ext uri="{FF2B5EF4-FFF2-40B4-BE49-F238E27FC236}">
                  <a16:creationId xmlns:a16="http://schemas.microsoft.com/office/drawing/2014/main" id="{275D2D12-6B3F-418A-8474-B54F56265D80}"/>
                </a:ext>
              </a:extLst>
            </p:cNvPr>
            <p:cNvSpPr txBox="1"/>
            <p:nvPr/>
          </p:nvSpPr>
          <p:spPr>
            <a:xfrm>
              <a:off x="1332971" y="5199747"/>
              <a:ext cx="1468283" cy="646331"/>
            </a:xfrm>
            <a:prstGeom prst="rect">
              <a:avLst/>
            </a:prstGeom>
            <a:noFill/>
          </p:spPr>
          <p:txBody>
            <a:bodyPr wrap="square">
              <a:spAutoFit/>
            </a:bodyPr>
            <a:lstStyle/>
            <a:p>
              <a:pPr algn="ctr"/>
              <a:r>
                <a:rPr lang="en-US" altLang="zh-CN" b="1"/>
                <a:t>Synthesised</a:t>
              </a:r>
              <a:r>
                <a:rPr lang="zh-CN" altLang="en-US" b="1"/>
                <a:t>：</a:t>
              </a:r>
              <a:endParaRPr lang="en-US" altLang="zh-CN" b="1"/>
            </a:p>
            <a:p>
              <a:pPr algn="ctr"/>
              <a:r>
                <a:rPr lang="en-US" altLang="zh-CN" b="1"/>
                <a:t>(Lv0)</a:t>
              </a:r>
              <a:endParaRPr lang="zh-CN" altLang="en-US" b="1"/>
            </a:p>
          </p:txBody>
        </p:sp>
        <p:sp>
          <p:nvSpPr>
            <p:cNvPr id="22" name="文本框 21">
              <a:extLst>
                <a:ext uri="{FF2B5EF4-FFF2-40B4-BE49-F238E27FC236}">
                  <a16:creationId xmlns:a16="http://schemas.microsoft.com/office/drawing/2014/main" id="{A32156F6-954D-4179-BC43-BB0F1E1AAB02}"/>
                </a:ext>
              </a:extLst>
            </p:cNvPr>
            <p:cNvSpPr txBox="1"/>
            <p:nvPr/>
          </p:nvSpPr>
          <p:spPr>
            <a:xfrm>
              <a:off x="4523538" y="5199747"/>
              <a:ext cx="1528915" cy="646331"/>
            </a:xfrm>
            <a:prstGeom prst="rect">
              <a:avLst/>
            </a:prstGeom>
            <a:noFill/>
          </p:spPr>
          <p:txBody>
            <a:bodyPr wrap="square">
              <a:spAutoFit/>
            </a:bodyPr>
            <a:lstStyle/>
            <a:p>
              <a:pPr algn="ctr"/>
              <a:r>
                <a:rPr lang="en-US" altLang="zh-CN" b="1"/>
                <a:t>Synthesised</a:t>
              </a:r>
              <a:r>
                <a:rPr lang="zh-CN" altLang="en-US" b="1"/>
                <a:t>：</a:t>
              </a:r>
              <a:endParaRPr lang="en-US" altLang="zh-CN" b="1"/>
            </a:p>
            <a:p>
              <a:pPr algn="ctr"/>
              <a:r>
                <a:rPr lang="en-US" altLang="zh-CN" b="1"/>
                <a:t>(Lv1)</a:t>
              </a:r>
              <a:endParaRPr lang="zh-CN" altLang="en-US" b="1"/>
            </a:p>
          </p:txBody>
        </p:sp>
        <p:sp>
          <p:nvSpPr>
            <p:cNvPr id="23" name="文本框 22">
              <a:extLst>
                <a:ext uri="{FF2B5EF4-FFF2-40B4-BE49-F238E27FC236}">
                  <a16:creationId xmlns:a16="http://schemas.microsoft.com/office/drawing/2014/main" id="{2E7E2902-DAE6-46BE-8A29-CC07FA19C228}"/>
                </a:ext>
              </a:extLst>
            </p:cNvPr>
            <p:cNvSpPr txBox="1"/>
            <p:nvPr/>
          </p:nvSpPr>
          <p:spPr>
            <a:xfrm>
              <a:off x="8026398" y="5195727"/>
              <a:ext cx="1528916" cy="646331"/>
            </a:xfrm>
            <a:prstGeom prst="rect">
              <a:avLst/>
            </a:prstGeom>
            <a:noFill/>
          </p:spPr>
          <p:txBody>
            <a:bodyPr wrap="square">
              <a:spAutoFit/>
            </a:bodyPr>
            <a:lstStyle/>
            <a:p>
              <a:pPr algn="ctr"/>
              <a:r>
                <a:rPr lang="en-US" altLang="zh-CN" b="1"/>
                <a:t>Synthesised</a:t>
              </a:r>
              <a:r>
                <a:rPr lang="zh-CN" altLang="en-US" b="1"/>
                <a:t>：</a:t>
              </a:r>
              <a:endParaRPr lang="en-US" altLang="zh-CN" b="1"/>
            </a:p>
            <a:p>
              <a:pPr algn="ctr"/>
              <a:r>
                <a:rPr lang="en-US" altLang="zh-CN" b="1"/>
                <a:t>(Lv2)</a:t>
              </a:r>
              <a:endParaRPr lang="zh-CN" altLang="en-US" b="1"/>
            </a:p>
          </p:txBody>
        </p:sp>
      </p:grpSp>
      <p:grpSp>
        <p:nvGrpSpPr>
          <p:cNvPr id="35" name="组合 34">
            <a:extLst>
              <a:ext uri="{FF2B5EF4-FFF2-40B4-BE49-F238E27FC236}">
                <a16:creationId xmlns:a16="http://schemas.microsoft.com/office/drawing/2014/main" id="{E4028E65-1DBF-4824-9B3E-5664F3568873}"/>
              </a:ext>
            </a:extLst>
          </p:cNvPr>
          <p:cNvGrpSpPr/>
          <p:nvPr/>
        </p:nvGrpSpPr>
        <p:grpSpPr>
          <a:xfrm>
            <a:off x="1170378" y="1019251"/>
            <a:ext cx="9506856" cy="2279272"/>
            <a:chOff x="653143" y="1037723"/>
            <a:chExt cx="9506856" cy="2279272"/>
          </a:xfrm>
        </p:grpSpPr>
        <p:sp>
          <p:nvSpPr>
            <p:cNvPr id="6" name="文本框 5">
              <a:extLst>
                <a:ext uri="{FF2B5EF4-FFF2-40B4-BE49-F238E27FC236}">
                  <a16:creationId xmlns:a16="http://schemas.microsoft.com/office/drawing/2014/main" id="{071BC4D4-9AD6-4C60-801F-C0552EAA4F5D}"/>
                </a:ext>
              </a:extLst>
            </p:cNvPr>
            <p:cNvSpPr txBox="1"/>
            <p:nvPr/>
          </p:nvSpPr>
          <p:spPr>
            <a:xfrm>
              <a:off x="653143" y="1037723"/>
              <a:ext cx="6096000" cy="400110"/>
            </a:xfrm>
            <a:prstGeom prst="rect">
              <a:avLst/>
            </a:prstGeom>
            <a:noFill/>
          </p:spPr>
          <p:txBody>
            <a:bodyPr wrap="square">
              <a:spAutoFit/>
            </a:bodyPr>
            <a:lstStyle/>
            <a:p>
              <a:pPr>
                <a:spcBef>
                  <a:spcPct val="30000"/>
                </a:spcBef>
                <a:buClr>
                  <a:srgbClr val="00549A"/>
                </a:buClr>
                <a:buSzTx/>
                <a:buFont typeface="Wingdings" panose="05000000000000000000" pitchFamily="2" charset="2"/>
                <a:buChar char="u"/>
              </a:pPr>
              <a:r>
                <a:rPr lang="en-US" altLang="zh-CN" sz="2000" b="1">
                  <a:solidFill>
                    <a:schemeClr val="accent1">
                      <a:lumMod val="75000"/>
                    </a:schemeClr>
                  </a:solidFill>
                </a:rPr>
                <a:t>Few-shot Cross Lingual Voice Conversion</a:t>
              </a:r>
              <a:r>
                <a:rPr lang="zh-CN" altLang="en-US" sz="2000" b="1">
                  <a:solidFill>
                    <a:schemeClr val="accent1">
                      <a:lumMod val="75000"/>
                    </a:schemeClr>
                  </a:solidFill>
                </a:rPr>
                <a:t>（</a:t>
              </a:r>
              <a:r>
                <a:rPr lang="en-US" altLang="zh-CN" sz="2000" b="1">
                  <a:solidFill>
                    <a:schemeClr val="accent1">
                      <a:lumMod val="75000"/>
                    </a:schemeClr>
                  </a:solidFill>
                </a:rPr>
                <a:t>5min</a:t>
              </a:r>
              <a:r>
                <a:rPr lang="zh-CN" altLang="en-US" sz="2000" b="1">
                  <a:solidFill>
                    <a:schemeClr val="accent1">
                      <a:lumMod val="75000"/>
                    </a:schemeClr>
                  </a:solidFill>
                </a:rPr>
                <a:t>）</a:t>
              </a:r>
              <a:endParaRPr lang="en-US" altLang="zh-CN" sz="2000" b="1">
                <a:solidFill>
                  <a:schemeClr val="accent1">
                    <a:lumMod val="75000"/>
                  </a:schemeClr>
                </a:solidFill>
              </a:endParaRPr>
            </a:p>
          </p:txBody>
        </p:sp>
        <p:pic>
          <p:nvPicPr>
            <p:cNvPr id="24" name="HDY_M10003">
              <a:hlinkClick r:id="" action="ppaction://media"/>
              <a:extLst>
                <a:ext uri="{FF2B5EF4-FFF2-40B4-BE49-F238E27FC236}">
                  <a16:creationId xmlns:a16="http://schemas.microsoft.com/office/drawing/2014/main" id="{20968E0D-504D-4E7F-BFB1-08162AE703CF}"/>
                </a:ext>
              </a:extLst>
            </p:cNvPr>
            <p:cNvPicPr>
              <a:picLocks noChangeAspect="1"/>
            </p:cNvPicPr>
            <p:nvPr>
              <a:audioFile r:link="rId2"/>
              <p:extLst>
                <p:ext uri="{DAA4B4D4-6D71-4841-9C94-3DE7FCFB9230}">
                  <p14:media xmlns:p14="http://schemas.microsoft.com/office/powerpoint/2010/main" r:embed="rId1"/>
                </p:ext>
              </p:extLst>
            </p:nvPr>
          </p:nvPicPr>
          <p:blipFill>
            <a:blip r:embed="rId23"/>
            <a:stretch>
              <a:fillRect/>
            </a:stretch>
          </p:blipFill>
          <p:spPr>
            <a:xfrm>
              <a:off x="2881085" y="1691477"/>
              <a:ext cx="609600" cy="609600"/>
            </a:xfrm>
            <a:prstGeom prst="rect">
              <a:avLst/>
            </a:prstGeom>
          </p:spPr>
        </p:pic>
        <p:pic>
          <p:nvPicPr>
            <p:cNvPr id="25" name="HDY_E10052_hifiGAN">
              <a:hlinkClick r:id="" action="ppaction://media"/>
              <a:extLst>
                <a:ext uri="{FF2B5EF4-FFF2-40B4-BE49-F238E27FC236}">
                  <a16:creationId xmlns:a16="http://schemas.microsoft.com/office/drawing/2014/main" id="{68E67B12-A963-4ACD-922E-C36CE102C3EC}"/>
                </a:ext>
              </a:extLst>
            </p:cNvPr>
            <p:cNvPicPr>
              <a:picLocks noChangeAspect="1"/>
            </p:cNvPicPr>
            <p:nvPr>
              <a:audioFile r:link="rId4"/>
              <p:extLst>
                <p:ext uri="{DAA4B4D4-6D71-4841-9C94-3DE7FCFB9230}">
                  <p14:media xmlns:p14="http://schemas.microsoft.com/office/powerpoint/2010/main" r:embed="rId3"/>
                </p:ext>
              </p:extLst>
            </p:nvPr>
          </p:nvPicPr>
          <p:blipFill>
            <a:blip r:embed="rId23"/>
            <a:stretch>
              <a:fillRect/>
            </a:stretch>
          </p:blipFill>
          <p:spPr>
            <a:xfrm>
              <a:off x="9550399" y="1691477"/>
              <a:ext cx="609600" cy="609600"/>
            </a:xfrm>
            <a:prstGeom prst="rect">
              <a:avLst/>
            </a:prstGeom>
          </p:spPr>
        </p:pic>
        <p:pic>
          <p:nvPicPr>
            <p:cNvPr id="26" name="XYJ_E10052_hifiGAN">
              <a:hlinkClick r:id="" action="ppaction://media"/>
              <a:extLst>
                <a:ext uri="{FF2B5EF4-FFF2-40B4-BE49-F238E27FC236}">
                  <a16:creationId xmlns:a16="http://schemas.microsoft.com/office/drawing/2014/main" id="{9519D755-E3F0-4EDF-AED8-28994BBDD482}"/>
                </a:ext>
              </a:extLst>
            </p:cNvPr>
            <p:cNvPicPr>
              <a:picLocks noChangeAspect="1"/>
            </p:cNvPicPr>
            <p:nvPr>
              <a:audioFile r:link="rId6"/>
              <p:extLst>
                <p:ext uri="{DAA4B4D4-6D71-4841-9C94-3DE7FCFB9230}">
                  <p14:media xmlns:p14="http://schemas.microsoft.com/office/powerpoint/2010/main" r:embed="rId5"/>
                </p:ext>
              </p:extLst>
            </p:nvPr>
          </p:nvPicPr>
          <p:blipFill>
            <a:blip r:embed="rId23"/>
            <a:stretch>
              <a:fillRect/>
            </a:stretch>
          </p:blipFill>
          <p:spPr>
            <a:xfrm>
              <a:off x="9550399" y="2623616"/>
              <a:ext cx="609600" cy="609600"/>
            </a:xfrm>
            <a:prstGeom prst="rect">
              <a:avLst/>
            </a:prstGeom>
          </p:spPr>
        </p:pic>
        <p:pic>
          <p:nvPicPr>
            <p:cNvPr id="27" name="XYJ_M10003">
              <a:hlinkClick r:id="" action="ppaction://media"/>
              <a:extLst>
                <a:ext uri="{FF2B5EF4-FFF2-40B4-BE49-F238E27FC236}">
                  <a16:creationId xmlns:a16="http://schemas.microsoft.com/office/drawing/2014/main" id="{437C664F-B82E-4888-AEBE-880BD45D9A8C}"/>
                </a:ext>
              </a:extLst>
            </p:cNvPr>
            <p:cNvPicPr>
              <a:picLocks noChangeAspect="1"/>
            </p:cNvPicPr>
            <p:nvPr>
              <a:audioFile r:link="rId8"/>
              <p:extLst>
                <p:ext uri="{DAA4B4D4-6D71-4841-9C94-3DE7FCFB9230}">
                  <p14:media xmlns:p14="http://schemas.microsoft.com/office/powerpoint/2010/main" r:embed="rId7"/>
                </p:ext>
              </p:extLst>
            </p:nvPr>
          </p:nvPicPr>
          <p:blipFill>
            <a:blip r:embed="rId23"/>
            <a:stretch>
              <a:fillRect/>
            </a:stretch>
          </p:blipFill>
          <p:spPr>
            <a:xfrm>
              <a:off x="2881085" y="2626715"/>
              <a:ext cx="609600" cy="609600"/>
            </a:xfrm>
            <a:prstGeom prst="rect">
              <a:avLst/>
            </a:prstGeom>
          </p:spPr>
        </p:pic>
        <p:pic>
          <p:nvPicPr>
            <p:cNvPr id="28" name="TTS_trans_E10052">
              <a:hlinkClick r:id="" action="ppaction://media"/>
              <a:extLst>
                <a:ext uri="{FF2B5EF4-FFF2-40B4-BE49-F238E27FC236}">
                  <a16:creationId xmlns:a16="http://schemas.microsoft.com/office/drawing/2014/main" id="{209DCD1F-A984-4198-A6A2-00DFCC18FE1E}"/>
                </a:ext>
              </a:extLst>
            </p:cNvPr>
            <p:cNvPicPr>
              <a:picLocks noChangeAspect="1"/>
            </p:cNvPicPr>
            <p:nvPr>
              <a:audioFile r:link="rId10"/>
              <p:extLst>
                <p:ext uri="{DAA4B4D4-6D71-4841-9C94-3DE7FCFB9230}">
                  <p14:media xmlns:p14="http://schemas.microsoft.com/office/powerpoint/2010/main" r:embed="rId9"/>
                </p:ext>
              </p:extLst>
            </p:nvPr>
          </p:nvPicPr>
          <p:blipFill>
            <a:blip r:embed="rId23"/>
            <a:stretch>
              <a:fillRect/>
            </a:stretch>
          </p:blipFill>
          <p:spPr>
            <a:xfrm>
              <a:off x="5954485" y="2017115"/>
              <a:ext cx="609600" cy="609600"/>
            </a:xfrm>
            <a:prstGeom prst="rect">
              <a:avLst/>
            </a:prstGeom>
          </p:spPr>
        </p:pic>
        <p:sp>
          <p:nvSpPr>
            <p:cNvPr id="29" name="文本框 28">
              <a:extLst>
                <a:ext uri="{FF2B5EF4-FFF2-40B4-BE49-F238E27FC236}">
                  <a16:creationId xmlns:a16="http://schemas.microsoft.com/office/drawing/2014/main" id="{100D523B-5D3F-427D-95AB-8028DF5C2DA3}"/>
                </a:ext>
              </a:extLst>
            </p:cNvPr>
            <p:cNvSpPr txBox="1"/>
            <p:nvPr/>
          </p:nvSpPr>
          <p:spPr>
            <a:xfrm>
              <a:off x="792305" y="1731668"/>
              <a:ext cx="2258329" cy="646331"/>
            </a:xfrm>
            <a:prstGeom prst="rect">
              <a:avLst/>
            </a:prstGeom>
            <a:noFill/>
          </p:spPr>
          <p:txBody>
            <a:bodyPr wrap="square">
              <a:spAutoFit/>
            </a:bodyPr>
            <a:lstStyle/>
            <a:p>
              <a:pPr algn="ctr"/>
              <a:r>
                <a:rPr lang="en-US" altLang="zh-CN" b="1"/>
                <a:t>Source Speaker</a:t>
              </a:r>
              <a:r>
                <a:rPr lang="zh-CN" altLang="en-US" b="1"/>
                <a:t>：</a:t>
              </a:r>
              <a:r>
                <a:rPr lang="en-US" altLang="zh-CN" b="1"/>
                <a:t>(female zh)</a:t>
              </a:r>
            </a:p>
          </p:txBody>
        </p:sp>
        <p:sp>
          <p:nvSpPr>
            <p:cNvPr id="30" name="文本框 29">
              <a:extLst>
                <a:ext uri="{FF2B5EF4-FFF2-40B4-BE49-F238E27FC236}">
                  <a16:creationId xmlns:a16="http://schemas.microsoft.com/office/drawing/2014/main" id="{DA732DF2-6E29-46F9-89A8-9C76C33821F5}"/>
                </a:ext>
              </a:extLst>
            </p:cNvPr>
            <p:cNvSpPr txBox="1"/>
            <p:nvPr/>
          </p:nvSpPr>
          <p:spPr>
            <a:xfrm>
              <a:off x="792305" y="2670664"/>
              <a:ext cx="2338160" cy="646331"/>
            </a:xfrm>
            <a:prstGeom prst="rect">
              <a:avLst/>
            </a:prstGeom>
            <a:noFill/>
          </p:spPr>
          <p:txBody>
            <a:bodyPr wrap="square">
              <a:spAutoFit/>
            </a:bodyPr>
            <a:lstStyle/>
            <a:p>
              <a:pPr algn="ctr"/>
              <a:r>
                <a:rPr lang="en-US" altLang="zh-CN" b="1"/>
                <a:t>Source Speaker</a:t>
              </a:r>
              <a:r>
                <a:rPr lang="zh-CN" altLang="en-US" b="1"/>
                <a:t>：</a:t>
              </a:r>
              <a:endParaRPr lang="en-US" altLang="zh-CN" b="1"/>
            </a:p>
            <a:p>
              <a:pPr algn="ctr"/>
              <a:r>
                <a:rPr lang="en-US" altLang="zh-CN" b="1"/>
                <a:t>(male zh)</a:t>
              </a:r>
              <a:endParaRPr lang="zh-CN" altLang="en-US" b="1"/>
            </a:p>
          </p:txBody>
        </p:sp>
        <p:sp>
          <p:nvSpPr>
            <p:cNvPr id="31" name="文本框 30">
              <a:extLst>
                <a:ext uri="{FF2B5EF4-FFF2-40B4-BE49-F238E27FC236}">
                  <a16:creationId xmlns:a16="http://schemas.microsoft.com/office/drawing/2014/main" id="{EE9E4032-730E-4C98-83D2-8D618FB584C6}"/>
                </a:ext>
              </a:extLst>
            </p:cNvPr>
            <p:cNvSpPr txBox="1"/>
            <p:nvPr/>
          </p:nvSpPr>
          <p:spPr>
            <a:xfrm>
              <a:off x="4339342" y="2011867"/>
              <a:ext cx="1955595" cy="646331"/>
            </a:xfrm>
            <a:prstGeom prst="rect">
              <a:avLst/>
            </a:prstGeom>
            <a:noFill/>
          </p:spPr>
          <p:txBody>
            <a:bodyPr wrap="square">
              <a:spAutoFit/>
            </a:bodyPr>
            <a:lstStyle/>
            <a:p>
              <a:pPr algn="ctr"/>
              <a:r>
                <a:rPr lang="en-US" altLang="zh-CN" b="1"/>
                <a:t>  Content</a:t>
              </a:r>
              <a:r>
                <a:rPr lang="zh-CN" altLang="en-US" b="1"/>
                <a:t>：</a:t>
              </a:r>
              <a:endParaRPr lang="en-US" altLang="zh-CN" b="1"/>
            </a:p>
            <a:p>
              <a:pPr algn="ctr"/>
              <a:r>
                <a:rPr lang="en-US" altLang="zh-CN" b="1"/>
                <a:t>(TTS en)</a:t>
              </a:r>
              <a:endParaRPr lang="zh-CN" altLang="en-US" b="1"/>
            </a:p>
          </p:txBody>
        </p:sp>
        <p:sp>
          <p:nvSpPr>
            <p:cNvPr id="32" name="文本框 31">
              <a:extLst>
                <a:ext uri="{FF2B5EF4-FFF2-40B4-BE49-F238E27FC236}">
                  <a16:creationId xmlns:a16="http://schemas.microsoft.com/office/drawing/2014/main" id="{02F9D261-B0B9-416C-91FE-4F196567E918}"/>
                </a:ext>
              </a:extLst>
            </p:cNvPr>
            <p:cNvSpPr txBox="1"/>
            <p:nvPr/>
          </p:nvSpPr>
          <p:spPr>
            <a:xfrm>
              <a:off x="7072628" y="1666592"/>
              <a:ext cx="2649400" cy="646331"/>
            </a:xfrm>
            <a:prstGeom prst="rect">
              <a:avLst/>
            </a:prstGeom>
            <a:noFill/>
          </p:spPr>
          <p:txBody>
            <a:bodyPr wrap="square">
              <a:spAutoFit/>
            </a:bodyPr>
            <a:lstStyle/>
            <a:p>
              <a:pPr algn="ctr"/>
              <a:r>
                <a:rPr lang="en-US" altLang="zh-CN" b="1"/>
                <a:t>Synthesised Audio</a:t>
              </a:r>
              <a:r>
                <a:rPr lang="zh-CN" altLang="en-US" b="1"/>
                <a:t>：</a:t>
              </a:r>
              <a:endParaRPr lang="en-US" altLang="zh-CN" b="1"/>
            </a:p>
            <a:p>
              <a:pPr algn="ctr"/>
              <a:r>
                <a:rPr lang="en-US" altLang="zh-CN" b="1"/>
                <a:t>(female en)</a:t>
              </a:r>
              <a:endParaRPr lang="zh-CN" altLang="en-US" b="1"/>
            </a:p>
          </p:txBody>
        </p:sp>
        <p:sp>
          <p:nvSpPr>
            <p:cNvPr id="33" name="文本框 32">
              <a:extLst>
                <a:ext uri="{FF2B5EF4-FFF2-40B4-BE49-F238E27FC236}">
                  <a16:creationId xmlns:a16="http://schemas.microsoft.com/office/drawing/2014/main" id="{6629BB6F-0DF3-47E3-B3EA-C66687FD55CB}"/>
                </a:ext>
              </a:extLst>
            </p:cNvPr>
            <p:cNvSpPr txBox="1"/>
            <p:nvPr/>
          </p:nvSpPr>
          <p:spPr>
            <a:xfrm>
              <a:off x="7028378" y="2593904"/>
              <a:ext cx="2737900" cy="646331"/>
            </a:xfrm>
            <a:prstGeom prst="rect">
              <a:avLst/>
            </a:prstGeom>
            <a:noFill/>
          </p:spPr>
          <p:txBody>
            <a:bodyPr wrap="square">
              <a:spAutoFit/>
            </a:bodyPr>
            <a:lstStyle/>
            <a:p>
              <a:pPr algn="ctr"/>
              <a:r>
                <a:rPr lang="en-US" altLang="zh-CN" b="1"/>
                <a:t>Synthesised Audio</a:t>
              </a:r>
              <a:r>
                <a:rPr lang="zh-CN" altLang="en-US" b="1"/>
                <a:t>：</a:t>
              </a:r>
              <a:endParaRPr lang="en-US" altLang="zh-CN" b="1"/>
            </a:p>
            <a:p>
              <a:pPr algn="ctr"/>
              <a:r>
                <a:rPr lang="en-US" altLang="zh-CN" b="1"/>
                <a:t>(female en) </a:t>
              </a:r>
              <a:endParaRPr lang="zh-CN" altLang="en-US" b="1"/>
            </a:p>
          </p:txBody>
        </p:sp>
      </p:grpSp>
      <p:sp>
        <p:nvSpPr>
          <p:cNvPr id="37" name="文本框 36">
            <a:extLst>
              <a:ext uri="{FF2B5EF4-FFF2-40B4-BE49-F238E27FC236}">
                <a16:creationId xmlns:a16="http://schemas.microsoft.com/office/drawing/2014/main" id="{7E0AF2A9-75D8-49C8-A1CA-8B628AD24251}"/>
              </a:ext>
            </a:extLst>
          </p:cNvPr>
          <p:cNvSpPr txBox="1"/>
          <p:nvPr/>
        </p:nvSpPr>
        <p:spPr>
          <a:xfrm>
            <a:off x="533918" y="360591"/>
            <a:ext cx="9705345"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Applications</a:t>
            </a:r>
          </a:p>
        </p:txBody>
      </p:sp>
    </p:spTree>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14"/>
                </p:tgtEl>
              </p:cMediaNode>
            </p:audio>
            <p:audio>
              <p:cMediaNode vol="80000">
                <p:cTn id="3" fill="hold" display="0">
                  <p:stCondLst>
                    <p:cond delay="indefinite"/>
                  </p:stCondLst>
                  <p:endCondLst>
                    <p:cond evt="onStopAudio" delay="0">
                      <p:tgtEl>
                        <p:sldTgt/>
                      </p:tgtEl>
                    </p:cond>
                  </p:endCondLst>
                </p:cTn>
                <p:tgtEl>
                  <p:spTgt spid="15"/>
                </p:tgtEl>
              </p:cMediaNode>
            </p:audio>
            <p:audio>
              <p:cMediaNode vol="80000">
                <p:cTn id="4" fill="hold" display="0">
                  <p:stCondLst>
                    <p:cond delay="indefinite"/>
                  </p:stCondLst>
                  <p:endCondLst>
                    <p:cond evt="onStopAudio" delay="0">
                      <p:tgtEl>
                        <p:sldTgt/>
                      </p:tgtEl>
                    </p:cond>
                  </p:endCondLst>
                </p:cTn>
                <p:tgtEl>
                  <p:spTgt spid="18"/>
                </p:tgtEl>
              </p:cMediaNode>
            </p:audio>
            <p:audio>
              <p:cMediaNode vol="80000">
                <p:cTn id="5" fill="hold" display="0">
                  <p:stCondLst>
                    <p:cond delay="indefinite"/>
                  </p:stCondLst>
                  <p:endCondLst>
                    <p:cond evt="onStopAudio" delay="0">
                      <p:tgtEl>
                        <p:sldTgt/>
                      </p:tgtEl>
                    </p:cond>
                  </p:endCondLst>
                </p:cTn>
                <p:tgtEl>
                  <p:spTgt spid="19"/>
                </p:tgtEl>
              </p:cMediaNode>
            </p:audio>
            <p:audio>
              <p:cMediaNode vol="80000">
                <p:cTn id="6" fill="hold" display="0">
                  <p:stCondLst>
                    <p:cond delay="indefinite"/>
                  </p:stCondLst>
                  <p:endCondLst>
                    <p:cond evt="onStopAudio" delay="0">
                      <p:tgtEl>
                        <p:sldTgt/>
                      </p:tgtEl>
                    </p:cond>
                  </p:endCondLst>
                </p:cTn>
                <p:tgtEl>
                  <p:spTgt spid="20"/>
                </p:tgtEl>
              </p:cMediaNode>
            </p:audio>
            <p:audio>
              <p:cMediaNode vol="80000">
                <p:cTn id="7" fill="hold" display="0">
                  <p:stCondLst>
                    <p:cond delay="indefinite"/>
                  </p:stCondLst>
                  <p:endCondLst>
                    <p:cond evt="onStopAudio" delay="0">
                      <p:tgtEl>
                        <p:sldTgt/>
                      </p:tgtEl>
                    </p:cond>
                  </p:endCondLst>
                </p:cTn>
                <p:tgtEl>
                  <p:spTgt spid="24"/>
                </p:tgtEl>
              </p:cMediaNode>
            </p:audio>
            <p:audio>
              <p:cMediaNode vol="80000">
                <p:cTn id="8" fill="hold" display="0">
                  <p:stCondLst>
                    <p:cond delay="indefinite"/>
                  </p:stCondLst>
                  <p:endCondLst>
                    <p:cond evt="onStopAudio" delay="0">
                      <p:tgtEl>
                        <p:sldTgt/>
                      </p:tgtEl>
                    </p:cond>
                  </p:endCondLst>
                </p:cTn>
                <p:tgtEl>
                  <p:spTgt spid="25"/>
                </p:tgtEl>
              </p:cMediaNode>
            </p:audio>
            <p:audio>
              <p:cMediaNode vol="80000">
                <p:cTn id="9" fill="hold" display="0">
                  <p:stCondLst>
                    <p:cond delay="indefinite"/>
                  </p:stCondLst>
                  <p:endCondLst>
                    <p:cond evt="onStopAudio" delay="0">
                      <p:tgtEl>
                        <p:sldTgt/>
                      </p:tgtEl>
                    </p:cond>
                  </p:endCondLst>
                </p:cTn>
                <p:tgtEl>
                  <p:spTgt spid="26"/>
                </p:tgtEl>
              </p:cMediaNode>
            </p:audio>
            <p:audio>
              <p:cMediaNode vol="80000">
                <p:cTn id="10" fill="hold" display="0">
                  <p:stCondLst>
                    <p:cond delay="indefinite"/>
                  </p:stCondLst>
                  <p:endCondLst>
                    <p:cond evt="onStopAudio" delay="0">
                      <p:tgtEl>
                        <p:sldTgt/>
                      </p:tgtEl>
                    </p:cond>
                  </p:endCondLst>
                </p:cTn>
                <p:tgtEl>
                  <p:spTgt spid="27"/>
                </p:tgtEl>
              </p:cMediaNode>
            </p:audio>
            <p:audio>
              <p:cMediaNode vol="80000">
                <p:cTn id="11" fill="hold" display="0">
                  <p:stCondLst>
                    <p:cond delay="indefinite"/>
                  </p:stCondLst>
                  <p:endCondLst>
                    <p:cond evt="onStopAudio" delay="0">
                      <p:tgtEl>
                        <p:sldTgt/>
                      </p:tgtEl>
                    </p:cond>
                  </p:endCondLst>
                </p:cTn>
                <p:tgtEl>
                  <p:spTgt spid="2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B17FC162-1DA6-4320-BA9D-F45DD204B480}"/>
              </a:ext>
            </a:extLst>
          </p:cNvPr>
          <p:cNvSpPr txBox="1"/>
          <p:nvPr/>
        </p:nvSpPr>
        <p:spPr>
          <a:xfrm>
            <a:off x="1840729" y="2023975"/>
            <a:ext cx="8734905" cy="2840778"/>
          </a:xfrm>
          <a:prstGeom prst="rect">
            <a:avLst/>
          </a:prstGeom>
          <a:noFill/>
        </p:spPr>
        <p:txBody>
          <a:bodyPr wrap="square">
            <a:spAutoFit/>
          </a:bodyPr>
          <a:lstStyle/>
          <a:p>
            <a:pPr>
              <a:spcBef>
                <a:spcPct val="30000"/>
              </a:spcBef>
              <a:buClr>
                <a:srgbClr val="00549A"/>
              </a:buClr>
              <a:buSzTx/>
              <a:buFont typeface="Wingdings" panose="05000000000000000000" pitchFamily="2" charset="2"/>
              <a:buChar char="u"/>
            </a:pPr>
            <a:r>
              <a:rPr lang="en-US" altLang="zh-CN" sz="2000" b="1">
                <a:solidFill>
                  <a:schemeClr val="accent1">
                    <a:lumMod val="75000"/>
                  </a:schemeClr>
                </a:solidFill>
                <a:latin typeface="微软雅黑" panose="020B0503020204020204" pitchFamily="34" charset="-122"/>
                <a:ea typeface="微软雅黑" panose="020B0503020204020204" pitchFamily="34" charset="-122"/>
              </a:rPr>
              <a:t> Diverse intonational prominent</a:t>
            </a:r>
          </a:p>
          <a:p>
            <a:pPr>
              <a:spcBef>
                <a:spcPct val="30000"/>
              </a:spcBef>
              <a:buClr>
                <a:srgbClr val="00549A"/>
              </a:buClr>
              <a:buSzTx/>
            </a:pPr>
            <a:endParaRPr lang="en-US" altLang="zh-CN" sz="20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pPr>
            <a:endParaRPr lang="en-US" altLang="zh-CN" sz="20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buFont typeface="Wingdings" panose="05000000000000000000" pitchFamily="2" charset="2"/>
              <a:buChar char="u"/>
            </a:pPr>
            <a:r>
              <a:rPr lang="en-US" altLang="zh-CN" sz="2000" b="1">
                <a:solidFill>
                  <a:schemeClr val="accent1">
                    <a:lumMod val="75000"/>
                  </a:schemeClr>
                </a:solidFill>
                <a:latin typeface="微软雅黑" panose="020B0503020204020204" pitchFamily="34" charset="-122"/>
                <a:ea typeface="微软雅黑" panose="020B0503020204020204" pitchFamily="34" charset="-122"/>
              </a:rPr>
              <a:t> Robust and fine-grained prosody control</a:t>
            </a:r>
          </a:p>
          <a:p>
            <a:pPr>
              <a:spcBef>
                <a:spcPct val="30000"/>
              </a:spcBef>
              <a:buClr>
                <a:srgbClr val="00549A"/>
              </a:buClr>
              <a:buSzTx/>
            </a:pPr>
            <a:endParaRPr lang="en-US" altLang="zh-CN" sz="20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pPr>
            <a:endParaRPr lang="en-US" altLang="zh-CN" sz="20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buFont typeface="Wingdings" panose="05000000000000000000" pitchFamily="2" charset="2"/>
              <a:buChar char="u"/>
            </a:pPr>
            <a:r>
              <a:rPr lang="en-US" altLang="zh-CN" sz="2000" b="1">
                <a:solidFill>
                  <a:schemeClr val="accent1">
                    <a:lumMod val="75000"/>
                  </a:schemeClr>
                </a:solidFill>
                <a:latin typeface="微软雅黑" panose="020B0503020204020204" pitchFamily="34" charset="-122"/>
                <a:ea typeface="微软雅黑" panose="020B0503020204020204" pitchFamily="34" charset="-122"/>
              </a:rPr>
              <a:t> Multi-lingual / cross-lingual speech synthesis</a:t>
            </a:r>
          </a:p>
          <a:p>
            <a:pPr>
              <a:spcBef>
                <a:spcPct val="30000"/>
              </a:spcBef>
              <a:buClr>
                <a:srgbClr val="00549A"/>
              </a:buClr>
              <a:buSzTx/>
              <a:buFont typeface="Wingdings" panose="05000000000000000000" pitchFamily="2" charset="2"/>
              <a:buChar char="u"/>
            </a:pPr>
            <a:endParaRPr lang="en-US" altLang="zh-CN" sz="2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7AC3FE8-5117-45F7-BC39-CDA1415BE45F}"/>
              </a:ext>
            </a:extLst>
          </p:cNvPr>
          <p:cNvSpPr txBox="1"/>
          <p:nvPr/>
        </p:nvSpPr>
        <p:spPr>
          <a:xfrm>
            <a:off x="1005371" y="729967"/>
            <a:ext cx="6093618"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Future Work</a:t>
            </a:r>
            <a:endParaRPr lang="zh-CN" altLang="en-US" sz="2400">
              <a:solidFill>
                <a:schemeClr val="accent1">
                  <a:lumMod val="75000"/>
                </a:schemeClr>
              </a:solidFill>
            </a:endParaRPr>
          </a:p>
        </p:txBody>
      </p:sp>
    </p:spTree>
    <p:extLst>
      <p:ext uri="{BB962C8B-B14F-4D97-AF65-F5344CB8AC3E}">
        <p14:creationId xmlns:p14="http://schemas.microsoft.com/office/powerpoint/2010/main" val="333348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731273" y="2677018"/>
            <a:ext cx="4198290" cy="830997"/>
          </a:xfrm>
          <a:prstGeom prst="rect">
            <a:avLst/>
          </a:prstGeom>
        </p:spPr>
        <p:txBody>
          <a:bodyPr wrap="square">
            <a:spAutoFit/>
          </a:bodyPr>
          <a:lstStyle/>
          <a:p>
            <a:pPr algn="ctr"/>
            <a:r>
              <a:rPr lang="en-US" altLang="zh-CN" sz="4800" b="1">
                <a:solidFill>
                  <a:schemeClr val="accent1">
                    <a:lumMod val="75000"/>
                  </a:schemeClr>
                </a:solidFill>
                <a:latin typeface="微软雅黑" panose="020B0503020204020204" pitchFamily="34" charset="-122"/>
                <a:ea typeface="微软雅黑" panose="020B0503020204020204" pitchFamily="34" charset="-122"/>
              </a:rPr>
              <a:t>Thank You!</a:t>
            </a:r>
            <a:endParaRPr lang="zh-CN" altLang="en-US" sz="4800" b="1" dirty="0">
              <a:solidFill>
                <a:schemeClr val="accent1">
                  <a:lumMod val="75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B17FC162-1DA6-4320-BA9D-F45DD204B480}"/>
              </a:ext>
            </a:extLst>
          </p:cNvPr>
          <p:cNvSpPr txBox="1"/>
          <p:nvPr/>
        </p:nvSpPr>
        <p:spPr>
          <a:xfrm>
            <a:off x="1812483" y="1730143"/>
            <a:ext cx="7802572" cy="3822585"/>
          </a:xfrm>
          <a:prstGeom prst="rect">
            <a:avLst/>
          </a:prstGeom>
          <a:noFill/>
        </p:spPr>
        <p:txBody>
          <a:bodyPr wrap="square">
            <a:spAutoFit/>
          </a:bodyPr>
          <a:lstStyle/>
          <a:p>
            <a:pPr>
              <a:spcBef>
                <a:spcPct val="30000"/>
              </a:spcBef>
              <a:buClr>
                <a:srgbClr val="00549A"/>
              </a:buClr>
              <a:buSzTx/>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Background &amp; Objectives </a:t>
            </a:r>
          </a:p>
          <a:p>
            <a:pPr>
              <a:spcBef>
                <a:spcPct val="30000"/>
              </a:spcBef>
              <a:buClr>
                <a:srgbClr val="00549A"/>
              </a:buClr>
              <a:buSzTx/>
            </a:pPr>
            <a:r>
              <a:rPr lang="en-US" altLang="zh-CN" sz="2400">
                <a:latin typeface="微软雅黑" panose="020B0503020204020204" pitchFamily="34" charset="-122"/>
                <a:ea typeface="微软雅黑" panose="020B0503020204020204" pitchFamily="34" charset="-122"/>
              </a:rPr>
              <a:t>     </a:t>
            </a:r>
            <a:endParaRPr lang="en-US" altLang="zh-CN" sz="24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Methods &amp; Experiments</a:t>
            </a:r>
          </a:p>
          <a:p>
            <a:pPr>
              <a:spcBef>
                <a:spcPct val="30000"/>
              </a:spcBef>
              <a:buClr>
                <a:srgbClr val="00549A"/>
              </a:buClr>
              <a:buSzTx/>
            </a:pPr>
            <a:endParaRPr lang="en-US" altLang="zh-CN" sz="24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Applications </a:t>
            </a:r>
          </a:p>
          <a:p>
            <a:pPr>
              <a:spcBef>
                <a:spcPct val="30000"/>
              </a:spcBef>
              <a:buClr>
                <a:srgbClr val="00549A"/>
              </a:buClr>
              <a:buSzTx/>
              <a:buFont typeface="Wingdings" panose="05000000000000000000" pitchFamily="2" charset="2"/>
              <a:buChar char="u"/>
            </a:pPr>
            <a:endParaRPr lang="en-US" altLang="zh-CN" sz="24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Future Work</a:t>
            </a:r>
          </a:p>
          <a:p>
            <a:pPr>
              <a:spcBef>
                <a:spcPct val="30000"/>
              </a:spcBef>
              <a:buClr>
                <a:srgbClr val="00549A"/>
              </a:buClr>
              <a:buSzTx/>
            </a:pPr>
            <a:r>
              <a:rPr lang="en-US" altLang="zh-CN" sz="2400">
                <a:latin typeface="微软雅黑" panose="020B0503020204020204" pitchFamily="34" charset="-122"/>
                <a:ea typeface="微软雅黑" panose="020B0503020204020204" pitchFamily="34" charset="-122"/>
              </a:rPr>
              <a:t>     </a:t>
            </a:r>
            <a:endParaRPr lang="en-US" altLang="zh-CN" sz="3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7AC3FE8-5117-45F7-BC39-CDA1415BE45F}"/>
              </a:ext>
            </a:extLst>
          </p:cNvPr>
          <p:cNvSpPr txBox="1"/>
          <p:nvPr/>
        </p:nvSpPr>
        <p:spPr>
          <a:xfrm>
            <a:off x="238755" y="379063"/>
            <a:ext cx="6093618" cy="523220"/>
          </a:xfrm>
          <a:prstGeom prst="rect">
            <a:avLst/>
          </a:prstGeom>
          <a:noFill/>
        </p:spPr>
        <p:txBody>
          <a:bodyPr wrap="square">
            <a:spAutoFit/>
          </a:bodyPr>
          <a:lstStyle/>
          <a:p>
            <a:pPr marL="285750" indent="-285750">
              <a:buFont typeface="Wingdings" panose="05000000000000000000" pitchFamily="2" charset="2"/>
              <a:buChar char="u"/>
            </a:pPr>
            <a:r>
              <a:rPr lang="en-US" altLang="zh-CN" sz="2800" b="1">
                <a:solidFill>
                  <a:schemeClr val="accent1">
                    <a:lumMod val="75000"/>
                  </a:schemeClr>
                </a:solidFill>
                <a:latin typeface="微软雅黑" panose="020B0503020204020204" pitchFamily="34" charset="-122"/>
                <a:ea typeface="微软雅黑" panose="020B0503020204020204" pitchFamily="34" charset="-122"/>
              </a:rPr>
              <a:t> Contents</a:t>
            </a:r>
            <a:endParaRPr lang="zh-CN" altLang="en-US" sz="2800">
              <a:solidFill>
                <a:schemeClr val="accent1">
                  <a:lumMod val="75000"/>
                </a:schemeClr>
              </a:solidFill>
            </a:endParaRPr>
          </a:p>
        </p:txBody>
      </p:sp>
    </p:spTree>
    <p:extLst>
      <p:ext uri="{BB962C8B-B14F-4D97-AF65-F5344CB8AC3E}">
        <p14:creationId xmlns:p14="http://schemas.microsoft.com/office/powerpoint/2010/main" val="3372981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B17FC162-1DA6-4320-BA9D-F45DD204B480}"/>
              </a:ext>
            </a:extLst>
          </p:cNvPr>
          <p:cNvSpPr txBox="1"/>
          <p:nvPr/>
        </p:nvSpPr>
        <p:spPr>
          <a:xfrm>
            <a:off x="844821" y="1308343"/>
            <a:ext cx="10394755" cy="4041106"/>
          </a:xfrm>
          <a:prstGeom prst="rect">
            <a:avLst/>
          </a:prstGeom>
          <a:noFill/>
        </p:spPr>
        <p:txBody>
          <a:bodyPr wrap="square">
            <a:spAutoFit/>
          </a:bodyPr>
          <a:lstStyle/>
          <a:p>
            <a:pPr>
              <a:spcBef>
                <a:spcPct val="30000"/>
              </a:spcBef>
              <a:buClr>
                <a:srgbClr val="00549A"/>
              </a:buClr>
              <a:buSzTx/>
              <a:buFont typeface="Wingdings" panose="05000000000000000000" pitchFamily="2" charset="2"/>
              <a:buChar char="u"/>
            </a:pPr>
            <a:r>
              <a:rPr lang="en-US" altLang="zh-CN" sz="2000" b="1">
                <a:solidFill>
                  <a:schemeClr val="accent1">
                    <a:lumMod val="75000"/>
                  </a:schemeClr>
                </a:solidFill>
                <a:latin typeface="微软雅黑" panose="020B0503020204020204" pitchFamily="34" charset="-122"/>
                <a:ea typeface="微软雅黑" panose="020B0503020204020204" pitchFamily="34" charset="-122"/>
              </a:rPr>
              <a:t> High Quality and Stability</a:t>
            </a:r>
          </a:p>
          <a:p>
            <a:pPr>
              <a:spcBef>
                <a:spcPct val="30000"/>
              </a:spcBef>
              <a:buClr>
                <a:srgbClr val="00549A"/>
              </a:buClr>
              <a:buSzTx/>
            </a:pPr>
            <a:r>
              <a:rPr lang="en-US" altLang="zh-CN" sz="2000">
                <a:latin typeface="微软雅黑" panose="020B0503020204020204" pitchFamily="34" charset="-122"/>
                <a:ea typeface="微软雅黑" panose="020B0503020204020204" pitchFamily="34" charset="-122"/>
              </a:rPr>
              <a:t>     Parrotron (∼30,000 hour training set)</a:t>
            </a:r>
          </a:p>
          <a:p>
            <a:pPr>
              <a:spcBef>
                <a:spcPct val="30000"/>
              </a:spcBef>
              <a:buClr>
                <a:srgbClr val="00549A"/>
              </a:buClr>
              <a:buSzTx/>
            </a:pPr>
            <a:r>
              <a:rPr lang="en-US" altLang="zh-CN" sz="2000">
                <a:latin typeface="微软雅黑" panose="020B0503020204020204" pitchFamily="34" charset="-122"/>
                <a:ea typeface="微软雅黑" panose="020B0503020204020204" pitchFamily="34" charset="-122"/>
              </a:rPr>
              <a:t>     VCC2020 1st place: ASR-TTS (using iFLYTEK ASR engine)</a:t>
            </a:r>
          </a:p>
          <a:p>
            <a:pPr>
              <a:spcBef>
                <a:spcPct val="30000"/>
              </a:spcBef>
              <a:buClr>
                <a:srgbClr val="00549A"/>
              </a:buClr>
              <a:buSzTx/>
            </a:pPr>
            <a:endParaRPr lang="en-US" altLang="zh-CN" sz="20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buFont typeface="Wingdings" panose="05000000000000000000" pitchFamily="2" charset="2"/>
              <a:buChar char="u"/>
            </a:pPr>
            <a:r>
              <a:rPr lang="en-US" altLang="zh-CN" sz="2000" b="1">
                <a:solidFill>
                  <a:schemeClr val="accent1">
                    <a:lumMod val="75000"/>
                  </a:schemeClr>
                </a:solidFill>
                <a:latin typeface="微软雅黑" panose="020B0503020204020204" pitchFamily="34" charset="-122"/>
                <a:ea typeface="微软雅黑" panose="020B0503020204020204" pitchFamily="34" charset="-122"/>
              </a:rPr>
              <a:t> High Efficiency </a:t>
            </a:r>
          </a:p>
          <a:p>
            <a:pPr>
              <a:spcBef>
                <a:spcPct val="30000"/>
              </a:spcBef>
              <a:buClr>
                <a:srgbClr val="00549A"/>
              </a:buClr>
              <a:buSzTx/>
            </a:pPr>
            <a:r>
              <a:rPr lang="en-US" altLang="zh-CN" sz="2000">
                <a:latin typeface="微软雅黑" panose="020B0503020204020204" pitchFamily="34" charset="-122"/>
                <a:ea typeface="微软雅黑" panose="020B0503020204020204" pitchFamily="34" charset="-122"/>
              </a:rPr>
              <a:t>     Expectation: Larger Dataset &amp; Shorter Training / Inference Time</a:t>
            </a:r>
            <a:endParaRPr lang="en-US" altLang="zh-CN" sz="20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pPr>
            <a:endParaRPr lang="en-US" altLang="zh-CN" sz="20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buFont typeface="Wingdings" panose="05000000000000000000" pitchFamily="2" charset="2"/>
              <a:buChar char="u"/>
            </a:pPr>
            <a:r>
              <a:rPr lang="en-US" altLang="zh-CN" sz="2000" b="1">
                <a:solidFill>
                  <a:schemeClr val="accent1">
                    <a:lumMod val="75000"/>
                  </a:schemeClr>
                </a:solidFill>
                <a:latin typeface="微软雅黑" panose="020B0503020204020204" pitchFamily="34" charset="-122"/>
                <a:ea typeface="微软雅黑" panose="020B0503020204020204" pitchFamily="34" charset="-122"/>
              </a:rPr>
              <a:t> Expressive</a:t>
            </a:r>
            <a:r>
              <a:rPr lang="zh-CN" altLang="en-US" sz="2000" b="1">
                <a:solidFill>
                  <a:schemeClr val="accent1">
                    <a:lumMod val="75000"/>
                  </a:schemeClr>
                </a:solidFill>
                <a:latin typeface="微软雅黑" panose="020B0503020204020204" pitchFamily="34" charset="-122"/>
                <a:ea typeface="微软雅黑" panose="020B0503020204020204" pitchFamily="34" charset="-122"/>
              </a:rPr>
              <a:t> </a:t>
            </a:r>
            <a:r>
              <a:rPr lang="en-US" altLang="zh-CN" sz="2000" b="1">
                <a:solidFill>
                  <a:schemeClr val="accent1">
                    <a:lumMod val="75000"/>
                  </a:schemeClr>
                </a:solidFill>
                <a:latin typeface="微软雅黑" panose="020B0503020204020204" pitchFamily="34" charset="-122"/>
                <a:ea typeface="微软雅黑" panose="020B0503020204020204" pitchFamily="34" charset="-122"/>
              </a:rPr>
              <a:t>Speech Synthesis</a:t>
            </a:r>
          </a:p>
          <a:p>
            <a:pPr>
              <a:spcBef>
                <a:spcPct val="30000"/>
              </a:spcBef>
              <a:buClr>
                <a:srgbClr val="00549A"/>
              </a:buClr>
              <a:buSzTx/>
            </a:pPr>
            <a:r>
              <a:rPr lang="en-US" altLang="zh-CN" sz="2000">
                <a:latin typeface="微软雅黑" panose="020B0503020204020204" pitchFamily="34" charset="-122"/>
                <a:ea typeface="微软雅黑" panose="020B0503020204020204" pitchFamily="34" charset="-122"/>
              </a:rPr>
              <a:t>     Applications: Dubbing, Audiobooks, Emotional Interaction, etc.</a:t>
            </a:r>
          </a:p>
          <a:p>
            <a:pPr>
              <a:spcBef>
                <a:spcPct val="30000"/>
              </a:spcBef>
              <a:buClr>
                <a:srgbClr val="00549A"/>
              </a:buClr>
              <a:buSzTx/>
            </a:pPr>
            <a:r>
              <a:rPr lang="en-US" altLang="zh-CN" sz="2000">
                <a:solidFill>
                  <a:schemeClr val="accent1">
                    <a:lumMod val="75000"/>
                  </a:schemeClr>
                </a:solidFill>
                <a:latin typeface="微软雅黑" panose="020B0503020204020204" pitchFamily="34" charset="-122"/>
                <a:ea typeface="微软雅黑" panose="020B0503020204020204" pitchFamily="34" charset="-122"/>
              </a:rPr>
              <a:t>    </a:t>
            </a:r>
            <a:endParaRPr lang="en-US" altLang="zh-CN" sz="20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buFont typeface="Wingdings" panose="05000000000000000000" pitchFamily="2" charset="2"/>
              <a:buChar char="u"/>
            </a:pPr>
            <a:endParaRPr lang="en-US" altLang="zh-CN" sz="2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7AC3FE8-5117-45F7-BC39-CDA1415BE45F}"/>
              </a:ext>
            </a:extLst>
          </p:cNvPr>
          <p:cNvSpPr txBox="1"/>
          <p:nvPr/>
        </p:nvSpPr>
        <p:spPr>
          <a:xfrm>
            <a:off x="238755" y="379063"/>
            <a:ext cx="6093618"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Background &amp; Objectives</a:t>
            </a:r>
            <a:endParaRPr lang="zh-CN" altLang="en-US" sz="2400">
              <a:solidFill>
                <a:schemeClr val="accent1">
                  <a:lumMod val="75000"/>
                </a:schemeClr>
              </a:solidFill>
            </a:endParaRPr>
          </a:p>
        </p:txBody>
      </p:sp>
      <p:sp>
        <p:nvSpPr>
          <p:cNvPr id="6" name="文本框 5">
            <a:extLst>
              <a:ext uri="{FF2B5EF4-FFF2-40B4-BE49-F238E27FC236}">
                <a16:creationId xmlns:a16="http://schemas.microsoft.com/office/drawing/2014/main" id="{B79063FE-653A-4D4A-A202-D69D5AB21FC7}"/>
              </a:ext>
            </a:extLst>
          </p:cNvPr>
          <p:cNvSpPr txBox="1"/>
          <p:nvPr/>
        </p:nvSpPr>
        <p:spPr>
          <a:xfrm>
            <a:off x="538906" y="5449047"/>
            <a:ext cx="10759285" cy="1323439"/>
          </a:xfrm>
          <a:prstGeom prst="rect">
            <a:avLst/>
          </a:prstGeom>
          <a:noFill/>
        </p:spPr>
        <p:txBody>
          <a:bodyPr wrap="square">
            <a:spAutoFit/>
          </a:bodyPr>
          <a:lstStyle/>
          <a:p>
            <a:r>
              <a:rPr lang="en-US" altLang="zh-CN" sz="1600" b="0" i="0" dirty="0" err="1">
                <a:solidFill>
                  <a:srgbClr val="222222"/>
                </a:solidFill>
                <a:effectLst/>
                <a:latin typeface="Arial" panose="020B0604020202020204" pitchFamily="34" charset="0"/>
              </a:rPr>
              <a:t>Biadsy</a:t>
            </a:r>
            <a:r>
              <a:rPr lang="en-US" altLang="zh-CN" sz="1600" b="0" i="0" dirty="0">
                <a:solidFill>
                  <a:srgbClr val="222222"/>
                </a:solidFill>
                <a:effectLst/>
                <a:latin typeface="Arial" panose="020B0604020202020204" pitchFamily="34" charset="0"/>
              </a:rPr>
              <a:t>, </a:t>
            </a:r>
            <a:r>
              <a:rPr lang="en-US" altLang="zh-CN" sz="1600" b="0" i="0" dirty="0" err="1">
                <a:solidFill>
                  <a:srgbClr val="222222"/>
                </a:solidFill>
                <a:effectLst/>
                <a:latin typeface="Arial" panose="020B0604020202020204" pitchFamily="34" charset="0"/>
              </a:rPr>
              <a:t>Fadi</a:t>
            </a:r>
            <a:r>
              <a:rPr lang="en-US" altLang="zh-CN" sz="1600" b="0" i="0" dirty="0">
                <a:solidFill>
                  <a:srgbClr val="222222"/>
                </a:solidFill>
                <a:effectLst/>
                <a:latin typeface="Arial" panose="020B0604020202020204" pitchFamily="34" charset="0"/>
              </a:rPr>
              <a:t>, et al. "Parrotron: An end-to-end speech-to-speech conversion model and its applications to hearing-impaired speech and speech separation." </a:t>
            </a:r>
            <a:r>
              <a:rPr lang="en-US" altLang="zh-CN" sz="1600" b="0" i="1" dirty="0" err="1">
                <a:solidFill>
                  <a:srgbClr val="222222"/>
                </a:solidFill>
                <a:effectLst/>
                <a:latin typeface="Arial" panose="020B0604020202020204" pitchFamily="34" charset="0"/>
              </a:rPr>
              <a:t>arXiv</a:t>
            </a:r>
            <a:r>
              <a:rPr lang="en-US" altLang="zh-CN" sz="1600" b="0" i="1" dirty="0">
                <a:solidFill>
                  <a:srgbClr val="222222"/>
                </a:solidFill>
                <a:effectLst/>
                <a:latin typeface="Arial" panose="020B0604020202020204" pitchFamily="34" charset="0"/>
              </a:rPr>
              <a:t> preprint arXiv:1904.04169</a:t>
            </a:r>
            <a:r>
              <a:rPr lang="en-US" altLang="zh-CN" sz="1600" b="0" i="0" dirty="0">
                <a:solidFill>
                  <a:srgbClr val="222222"/>
                </a:solidFill>
                <a:effectLst/>
                <a:latin typeface="Arial" panose="020B0604020202020204" pitchFamily="34" charset="0"/>
              </a:rPr>
              <a:t> (2019).</a:t>
            </a:r>
          </a:p>
          <a:p>
            <a:endParaRPr lang="en-US" altLang="zh-CN" sz="1600" dirty="0">
              <a:solidFill>
                <a:srgbClr val="222222"/>
              </a:solidFill>
              <a:latin typeface="Arial" panose="020B0604020202020204" pitchFamily="34" charset="0"/>
            </a:endParaRPr>
          </a:p>
          <a:p>
            <a:r>
              <a:rPr lang="en-US" altLang="zh-CN" sz="1600" b="0" i="0" dirty="0">
                <a:solidFill>
                  <a:srgbClr val="222222"/>
                </a:solidFill>
                <a:effectLst/>
                <a:latin typeface="Arial" panose="020B0604020202020204" pitchFamily="34" charset="0"/>
              </a:rPr>
              <a:t>Liu, Li-Juan, et al. "Non-Parallel Voice Conversion with Autoregressive Conversion Model and </a:t>
            </a:r>
          </a:p>
          <a:p>
            <a:r>
              <a:rPr lang="en-US" altLang="zh-CN" sz="1600" b="0" i="0" dirty="0">
                <a:solidFill>
                  <a:srgbClr val="222222"/>
                </a:solidFill>
                <a:effectLst/>
                <a:latin typeface="Arial" panose="020B0604020202020204" pitchFamily="34" charset="0"/>
              </a:rPr>
              <a:t>Duration Adjustment." </a:t>
            </a:r>
            <a:r>
              <a:rPr lang="en-US" altLang="zh-CN" sz="1600" b="0" i="1" dirty="0">
                <a:solidFill>
                  <a:srgbClr val="222222"/>
                </a:solidFill>
                <a:effectLst/>
                <a:latin typeface="Arial" panose="020B0604020202020204" pitchFamily="34" charset="0"/>
              </a:rPr>
              <a:t>Proc. Joint Workshop for the Blizzard Challenge and Voice Conversion Challenge 2020</a:t>
            </a:r>
            <a:r>
              <a:rPr lang="en-US" altLang="zh-CN" sz="1600" b="0" i="0" dirty="0">
                <a:solidFill>
                  <a:srgbClr val="222222"/>
                </a:solidFill>
                <a:effectLst/>
                <a:latin typeface="Arial" panose="020B0604020202020204" pitchFamily="34" charset="0"/>
              </a:rPr>
              <a:t>.</a:t>
            </a:r>
            <a:endParaRPr lang="zh-CN" altLang="en-US" sz="1600" dirty="0"/>
          </a:p>
        </p:txBody>
      </p:sp>
    </p:spTree>
    <p:extLst>
      <p:ext uri="{BB962C8B-B14F-4D97-AF65-F5344CB8AC3E}">
        <p14:creationId xmlns:p14="http://schemas.microsoft.com/office/powerpoint/2010/main" val="2303145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67AC3FE8-5117-45F7-BC39-CDA1415BE45F}"/>
              </a:ext>
            </a:extLst>
          </p:cNvPr>
          <p:cNvSpPr txBox="1"/>
          <p:nvPr/>
        </p:nvSpPr>
        <p:spPr>
          <a:xfrm>
            <a:off x="238755" y="379063"/>
            <a:ext cx="6093618"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High Quality &amp; Inference Efficiency</a:t>
            </a:r>
            <a:endParaRPr lang="zh-CN" altLang="en-US" sz="2400">
              <a:solidFill>
                <a:schemeClr val="accent1">
                  <a:lumMod val="75000"/>
                </a:schemeClr>
              </a:solidFill>
            </a:endParaRPr>
          </a:p>
        </p:txBody>
      </p:sp>
      <p:pic>
        <p:nvPicPr>
          <p:cNvPr id="7" name="图片 6">
            <a:extLst>
              <a:ext uri="{FF2B5EF4-FFF2-40B4-BE49-F238E27FC236}">
                <a16:creationId xmlns:a16="http://schemas.microsoft.com/office/drawing/2014/main" id="{C1A79C19-5E61-45CB-A152-4D2F6673B5B2}"/>
              </a:ext>
            </a:extLst>
          </p:cNvPr>
          <p:cNvPicPr>
            <a:picLocks noChangeAspect="1"/>
          </p:cNvPicPr>
          <p:nvPr/>
        </p:nvPicPr>
        <p:blipFill>
          <a:blip r:embed="rId3"/>
          <a:stretch>
            <a:fillRect/>
          </a:stretch>
        </p:blipFill>
        <p:spPr>
          <a:xfrm>
            <a:off x="680896" y="2152402"/>
            <a:ext cx="5279731" cy="3706188"/>
          </a:xfrm>
          <a:prstGeom prst="rect">
            <a:avLst/>
          </a:prstGeom>
        </p:spPr>
      </p:pic>
      <p:pic>
        <p:nvPicPr>
          <p:cNvPr id="9" name="图片 8">
            <a:extLst>
              <a:ext uri="{FF2B5EF4-FFF2-40B4-BE49-F238E27FC236}">
                <a16:creationId xmlns:a16="http://schemas.microsoft.com/office/drawing/2014/main" id="{FF819ADC-7432-4028-B919-9658B706E1E6}"/>
              </a:ext>
            </a:extLst>
          </p:cNvPr>
          <p:cNvPicPr>
            <a:picLocks noChangeAspect="1"/>
          </p:cNvPicPr>
          <p:nvPr/>
        </p:nvPicPr>
        <p:blipFill>
          <a:blip r:embed="rId4"/>
          <a:stretch>
            <a:fillRect/>
          </a:stretch>
        </p:blipFill>
        <p:spPr>
          <a:xfrm>
            <a:off x="7232067" y="1299199"/>
            <a:ext cx="4279037" cy="5309266"/>
          </a:xfrm>
          <a:prstGeom prst="rect">
            <a:avLst/>
          </a:prstGeom>
        </p:spPr>
      </p:pic>
      <p:sp>
        <p:nvSpPr>
          <p:cNvPr id="10" name="箭头: 右 9">
            <a:extLst>
              <a:ext uri="{FF2B5EF4-FFF2-40B4-BE49-F238E27FC236}">
                <a16:creationId xmlns:a16="http://schemas.microsoft.com/office/drawing/2014/main" id="{58E2B94A-C7D7-4057-A58B-B537CAB1D24F}"/>
              </a:ext>
            </a:extLst>
          </p:cNvPr>
          <p:cNvSpPr/>
          <p:nvPr/>
        </p:nvSpPr>
        <p:spPr>
          <a:xfrm>
            <a:off x="5710231" y="4000500"/>
            <a:ext cx="1122790" cy="639080"/>
          </a:xfrm>
          <a:prstGeom prst="rightArrow">
            <a:avLst/>
          </a:prstGeom>
          <a:solidFill>
            <a:schemeClr val="bg1"/>
          </a:solidFill>
          <a:ln w="571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6241A18A-C225-4CF1-8960-16F8F916E051}"/>
              </a:ext>
            </a:extLst>
          </p:cNvPr>
          <p:cNvSpPr txBox="1"/>
          <p:nvPr/>
        </p:nvSpPr>
        <p:spPr>
          <a:xfrm>
            <a:off x="732349" y="1311899"/>
            <a:ext cx="4661987" cy="369332"/>
          </a:xfrm>
          <a:prstGeom prst="rect">
            <a:avLst/>
          </a:prstGeom>
          <a:noFill/>
        </p:spPr>
        <p:txBody>
          <a:bodyPr wrap="square">
            <a:spAutoFit/>
          </a:bodyPr>
          <a:lstStyle/>
          <a:p>
            <a:r>
              <a:rPr lang="en-US" altLang="zh-CN" b="1">
                <a:solidFill>
                  <a:schemeClr val="accent1">
                    <a:lumMod val="75000"/>
                  </a:schemeClr>
                </a:solidFill>
                <a:latin typeface="微软雅黑" panose="020B0503020204020204" pitchFamily="34" charset="-122"/>
                <a:ea typeface="微软雅黑" panose="020B0503020204020204" pitchFamily="34" charset="-122"/>
              </a:rPr>
              <a:t>Tacotron based autoregressive model</a:t>
            </a:r>
            <a:endParaRPr lang="zh-CN" altLang="en-US"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F3A27220-F8BB-466F-B515-54E8BB2345FC}"/>
              </a:ext>
            </a:extLst>
          </p:cNvPr>
          <p:cNvSpPr txBox="1"/>
          <p:nvPr/>
        </p:nvSpPr>
        <p:spPr>
          <a:xfrm>
            <a:off x="6757246" y="840728"/>
            <a:ext cx="5434754" cy="369332"/>
          </a:xfrm>
          <a:prstGeom prst="rect">
            <a:avLst/>
          </a:prstGeom>
          <a:noFill/>
        </p:spPr>
        <p:txBody>
          <a:bodyPr wrap="square">
            <a:spAutoFit/>
          </a:bodyPr>
          <a:lstStyle/>
          <a:p>
            <a:r>
              <a:rPr lang="en-US" altLang="zh-CN" b="1">
                <a:solidFill>
                  <a:schemeClr val="accent1">
                    <a:lumMod val="75000"/>
                  </a:schemeClr>
                </a:solidFill>
                <a:latin typeface="微软雅黑" panose="020B0503020204020204" pitchFamily="34" charset="-122"/>
                <a:ea typeface="微软雅黑" panose="020B0503020204020204" pitchFamily="34" charset="-122"/>
              </a:rPr>
              <a:t>Fastspeech based non-autoregressive model</a:t>
            </a:r>
            <a:endParaRPr lang="zh-CN" altLang="en-US" b="1">
              <a:solidFill>
                <a:schemeClr val="accent1">
                  <a:lumMod val="7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8365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8A5301BE-95C3-47E4-AF05-9D6F4043ED37}"/>
              </a:ext>
            </a:extLst>
          </p:cNvPr>
          <p:cNvSpPr txBox="1"/>
          <p:nvPr/>
        </p:nvSpPr>
        <p:spPr>
          <a:xfrm>
            <a:off x="5261906" y="1630359"/>
            <a:ext cx="6730130" cy="3400931"/>
          </a:xfrm>
          <a:prstGeom prst="rect">
            <a:avLst/>
          </a:prstGeom>
          <a:noFill/>
        </p:spPr>
        <p:txBody>
          <a:bodyPr wrap="square" rtlCol="0">
            <a:spAutoFit/>
          </a:bodyPr>
          <a:lstStyle/>
          <a:p>
            <a:pPr marL="360000" indent="-457200">
              <a:spcAft>
                <a:spcPts val="600"/>
              </a:spcAft>
            </a:pPr>
            <a:r>
              <a:rPr lang="en-US" altLang="zh-CN" sz="2000" dirty="0">
                <a:latin typeface="微软雅黑" panose="020B0503020204020204" pitchFamily="34" charset="-122"/>
                <a:ea typeface="微软雅黑" panose="020B0503020204020204" pitchFamily="34" charset="-122"/>
              </a:rPr>
              <a:t>       </a:t>
            </a:r>
          </a:p>
          <a:p>
            <a:pPr marL="360000" indent="-457200">
              <a:spcAft>
                <a:spcPts val="600"/>
              </a:spcAft>
              <a:buFont typeface="Wingdings" panose="05000000000000000000" pitchFamily="2" charset="2"/>
              <a:buChar char="u"/>
            </a:pPr>
            <a:r>
              <a:rPr lang="en-US" altLang="zh-CN" sz="2000" b="1" dirty="0">
                <a:solidFill>
                  <a:schemeClr val="accent1">
                    <a:lumMod val="75000"/>
                  </a:schemeClr>
                </a:solidFill>
                <a:latin typeface="微软雅黑" panose="020B0503020204020204" pitchFamily="34" charset="-122"/>
                <a:ea typeface="微软雅黑" panose="020B0503020204020204" pitchFamily="34" charset="-122"/>
              </a:rPr>
              <a:t>One-to-Many Training Strategy</a:t>
            </a:r>
          </a:p>
          <a:p>
            <a:pPr>
              <a:spcAft>
                <a:spcPts val="600"/>
              </a:spcAft>
            </a:pPr>
            <a:r>
              <a:rPr lang="en-US" altLang="zh-CN" sz="2000" dirty="0">
                <a:latin typeface="微软雅黑" panose="020B0503020204020204" pitchFamily="34" charset="-122"/>
                <a:ea typeface="微软雅黑" panose="020B0503020204020204" pitchFamily="34" charset="-122"/>
              </a:rPr>
              <a:t>      Construct parallel data pairs from multi-speaker </a:t>
            </a:r>
          </a:p>
          <a:p>
            <a:pPr>
              <a:spcAft>
                <a:spcPts val="600"/>
              </a:spcAft>
            </a:pPr>
            <a:r>
              <a:rPr lang="en-US" altLang="zh-CN" sz="2000" dirty="0">
                <a:latin typeface="微软雅黑" panose="020B0503020204020204" pitchFamily="34" charset="-122"/>
                <a:ea typeface="微软雅黑" panose="020B0503020204020204" pitchFamily="34" charset="-122"/>
              </a:rPr>
              <a:t>      dataset covering more words</a:t>
            </a:r>
          </a:p>
          <a:p>
            <a:pPr marL="360000" indent="-457200">
              <a:spcAft>
                <a:spcPts val="600"/>
              </a:spcAft>
              <a:buFont typeface="Wingdings" panose="05000000000000000000" pitchFamily="2" charset="2"/>
              <a:buChar char="u"/>
            </a:pPr>
            <a:endParaRPr lang="en-US" altLang="zh-CN" sz="2000" b="1" dirty="0">
              <a:solidFill>
                <a:schemeClr val="accent1">
                  <a:lumMod val="75000"/>
                </a:schemeClr>
              </a:solidFill>
              <a:latin typeface="微软雅黑" panose="020B0503020204020204" pitchFamily="34" charset="-122"/>
              <a:ea typeface="微软雅黑" panose="020B0503020204020204" pitchFamily="34" charset="-122"/>
            </a:endParaRPr>
          </a:p>
          <a:p>
            <a:pPr marL="360000" indent="-457200">
              <a:spcAft>
                <a:spcPts val="600"/>
              </a:spcAft>
              <a:buFont typeface="Wingdings" panose="05000000000000000000" pitchFamily="2" charset="2"/>
              <a:buChar char="u"/>
            </a:pPr>
            <a:endParaRPr lang="en-US" altLang="zh-CN" sz="2000" b="1" dirty="0">
              <a:solidFill>
                <a:schemeClr val="accent1">
                  <a:lumMod val="75000"/>
                </a:schemeClr>
              </a:solidFill>
              <a:latin typeface="微软雅黑" panose="020B0503020204020204" pitchFamily="34" charset="-122"/>
              <a:ea typeface="微软雅黑" panose="020B0503020204020204" pitchFamily="34" charset="-122"/>
            </a:endParaRPr>
          </a:p>
          <a:p>
            <a:pPr marL="360000" indent="-457200">
              <a:spcAft>
                <a:spcPts val="600"/>
              </a:spcAft>
              <a:buFont typeface="Wingdings" panose="05000000000000000000" pitchFamily="2" charset="2"/>
              <a:buChar char="u"/>
            </a:pPr>
            <a:r>
              <a:rPr lang="en-US" altLang="zh-CN" sz="2000" b="1" dirty="0">
                <a:solidFill>
                  <a:schemeClr val="accent1">
                    <a:lumMod val="75000"/>
                  </a:schemeClr>
                </a:solidFill>
                <a:latin typeface="微软雅黑" panose="020B0503020204020204" pitchFamily="34" charset="-122"/>
                <a:ea typeface="微软雅黑" panose="020B0503020204020204" pitchFamily="34" charset="-122"/>
              </a:rPr>
              <a:t>CTC</a:t>
            </a:r>
            <a:r>
              <a:rPr lang="en-US" altLang="zh-CN" sz="1600" b="1" dirty="0">
                <a:solidFill>
                  <a:schemeClr val="accent1">
                    <a:lumMod val="75000"/>
                  </a:schemeClr>
                </a:solidFill>
                <a:latin typeface="微软雅黑" panose="020B0503020204020204" pitchFamily="34" charset="-122"/>
                <a:ea typeface="微软雅黑" panose="020B0503020204020204" pitchFamily="34" charset="-122"/>
              </a:rPr>
              <a:t>(connectionist temporal classification)</a:t>
            </a:r>
            <a:r>
              <a:rPr lang="en-US" altLang="zh-CN" sz="2000" b="1" dirty="0">
                <a:solidFill>
                  <a:schemeClr val="accent1">
                    <a:lumMod val="75000"/>
                  </a:schemeClr>
                </a:solidFill>
                <a:latin typeface="微软雅黑" panose="020B0503020204020204" pitchFamily="34" charset="-122"/>
                <a:ea typeface="微软雅黑" panose="020B0503020204020204" pitchFamily="34" charset="-122"/>
              </a:rPr>
              <a:t> Recognizer</a:t>
            </a:r>
          </a:p>
          <a:p>
            <a:pPr>
              <a:spcAft>
                <a:spcPts val="600"/>
              </a:spcAft>
            </a:pPr>
            <a:r>
              <a:rPr lang="en-US" altLang="zh-CN" sz="2000" dirty="0">
                <a:latin typeface="微软雅黑" panose="020B0503020204020204" pitchFamily="34" charset="-122"/>
                <a:ea typeface="微软雅黑" panose="020B0503020204020204" pitchFamily="34" charset="-122"/>
              </a:rPr>
              <a:t>      Higher stability of synthesized audios</a:t>
            </a:r>
            <a:br>
              <a:rPr lang="en-US" altLang="zh-CN" sz="2000" dirty="0">
                <a:latin typeface="微软雅黑" panose="020B0503020204020204" pitchFamily="34" charset="-122"/>
                <a:ea typeface="微软雅黑" panose="020B0503020204020204" pitchFamily="34" charset="-122"/>
              </a:rPr>
            </a:br>
            <a:endParaRPr lang="en-US" altLang="zh-CN" sz="2000" dirty="0">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A259EF69-7AE0-4F3F-99BA-8699C2588B98}"/>
              </a:ext>
            </a:extLst>
          </p:cNvPr>
          <p:cNvSpPr txBox="1"/>
          <p:nvPr/>
        </p:nvSpPr>
        <p:spPr>
          <a:xfrm>
            <a:off x="238755" y="384115"/>
            <a:ext cx="6093618"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High Quality and Stability</a:t>
            </a:r>
            <a:endParaRPr lang="zh-CN" altLang="en-US" sz="2400">
              <a:solidFill>
                <a:schemeClr val="accent1">
                  <a:lumMod val="75000"/>
                </a:schemeClr>
              </a:solidFill>
            </a:endParaRPr>
          </a:p>
        </p:txBody>
      </p:sp>
      <p:sp>
        <p:nvSpPr>
          <p:cNvPr id="2" name="Rectangle 2">
            <a:extLst>
              <a:ext uri="{FF2B5EF4-FFF2-40B4-BE49-F238E27FC236}">
                <a16:creationId xmlns:a16="http://schemas.microsoft.com/office/drawing/2014/main" id="{B67072A3-5936-4024-A394-C1893210674F}"/>
              </a:ext>
            </a:extLst>
          </p:cNvPr>
          <p:cNvSpPr>
            <a:spLocks noChangeArrowheads="1"/>
          </p:cNvSpPr>
          <p:nvPr/>
        </p:nvSpPr>
        <p:spPr bwMode="auto">
          <a:xfrm>
            <a:off x="601662" y="123554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 name="图片 9">
            <a:extLst>
              <a:ext uri="{FF2B5EF4-FFF2-40B4-BE49-F238E27FC236}">
                <a16:creationId xmlns:a16="http://schemas.microsoft.com/office/drawing/2014/main" id="{D98314A1-B5CA-4BE6-BAAF-ACFAF09BC978}"/>
              </a:ext>
            </a:extLst>
          </p:cNvPr>
          <p:cNvPicPr>
            <a:picLocks noChangeAspect="1"/>
          </p:cNvPicPr>
          <p:nvPr/>
        </p:nvPicPr>
        <p:blipFill>
          <a:blip r:embed="rId2"/>
          <a:stretch>
            <a:fillRect/>
          </a:stretch>
        </p:blipFill>
        <p:spPr>
          <a:xfrm>
            <a:off x="601662" y="1085634"/>
            <a:ext cx="4279037" cy="5309266"/>
          </a:xfrm>
          <a:prstGeom prst="rect">
            <a:avLst/>
          </a:prstGeom>
        </p:spPr>
      </p:pic>
    </p:spTree>
    <p:extLst>
      <p:ext uri="{BB962C8B-B14F-4D97-AF65-F5344CB8AC3E}">
        <p14:creationId xmlns:p14="http://schemas.microsoft.com/office/powerpoint/2010/main" val="214219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a:extLst>
              <a:ext uri="{FF2B5EF4-FFF2-40B4-BE49-F238E27FC236}">
                <a16:creationId xmlns:a16="http://schemas.microsoft.com/office/drawing/2014/main" id="{A259EF69-7AE0-4F3F-99BA-8699C2588B98}"/>
              </a:ext>
            </a:extLst>
          </p:cNvPr>
          <p:cNvSpPr txBox="1"/>
          <p:nvPr/>
        </p:nvSpPr>
        <p:spPr>
          <a:xfrm>
            <a:off x="238755" y="379063"/>
            <a:ext cx="10648320"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High Quality and Stability (One-to-Many Training Strategy)</a:t>
            </a:r>
          </a:p>
        </p:txBody>
      </p:sp>
      <p:sp>
        <p:nvSpPr>
          <p:cNvPr id="2" name="Rectangle 2">
            <a:extLst>
              <a:ext uri="{FF2B5EF4-FFF2-40B4-BE49-F238E27FC236}">
                <a16:creationId xmlns:a16="http://schemas.microsoft.com/office/drawing/2014/main" id="{B67072A3-5936-4024-A394-C1893210674F}"/>
              </a:ext>
            </a:extLst>
          </p:cNvPr>
          <p:cNvSpPr>
            <a:spLocks noChangeArrowheads="1"/>
          </p:cNvSpPr>
          <p:nvPr/>
        </p:nvSpPr>
        <p:spPr bwMode="auto">
          <a:xfrm>
            <a:off x="601662" y="123554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7" name="图片 16">
            <a:extLst>
              <a:ext uri="{FF2B5EF4-FFF2-40B4-BE49-F238E27FC236}">
                <a16:creationId xmlns:a16="http://schemas.microsoft.com/office/drawing/2014/main" id="{519A3D72-F7AC-487C-A022-C57A2E85D63F}"/>
              </a:ext>
            </a:extLst>
          </p:cNvPr>
          <p:cNvPicPr>
            <a:picLocks noChangeAspect="1"/>
          </p:cNvPicPr>
          <p:nvPr/>
        </p:nvPicPr>
        <p:blipFill>
          <a:blip r:embed="rId2"/>
          <a:stretch>
            <a:fillRect/>
          </a:stretch>
        </p:blipFill>
        <p:spPr>
          <a:xfrm>
            <a:off x="5562915" y="1077814"/>
            <a:ext cx="6057900" cy="1676400"/>
          </a:xfrm>
          <a:prstGeom prst="rect">
            <a:avLst/>
          </a:prstGeom>
        </p:spPr>
      </p:pic>
      <p:pic>
        <p:nvPicPr>
          <p:cNvPr id="22" name="图片 21">
            <a:extLst>
              <a:ext uri="{FF2B5EF4-FFF2-40B4-BE49-F238E27FC236}">
                <a16:creationId xmlns:a16="http://schemas.microsoft.com/office/drawing/2014/main" id="{9B5B0D39-FFBF-4C51-9BF7-63AE1C303D7B}"/>
              </a:ext>
            </a:extLst>
          </p:cNvPr>
          <p:cNvPicPr>
            <a:picLocks noChangeAspect="1"/>
          </p:cNvPicPr>
          <p:nvPr/>
        </p:nvPicPr>
        <p:blipFill>
          <a:blip r:embed="rId3"/>
          <a:stretch>
            <a:fillRect/>
          </a:stretch>
        </p:blipFill>
        <p:spPr>
          <a:xfrm>
            <a:off x="6367777" y="2706587"/>
            <a:ext cx="5238750" cy="695325"/>
          </a:xfrm>
          <a:prstGeom prst="rect">
            <a:avLst/>
          </a:prstGeom>
        </p:spPr>
      </p:pic>
      <p:pic>
        <p:nvPicPr>
          <p:cNvPr id="28" name="图片 27">
            <a:extLst>
              <a:ext uri="{FF2B5EF4-FFF2-40B4-BE49-F238E27FC236}">
                <a16:creationId xmlns:a16="http://schemas.microsoft.com/office/drawing/2014/main" id="{CDDD7539-5379-4A43-8D10-728270037BB2}"/>
              </a:ext>
            </a:extLst>
          </p:cNvPr>
          <p:cNvPicPr>
            <a:picLocks noChangeAspect="1"/>
          </p:cNvPicPr>
          <p:nvPr/>
        </p:nvPicPr>
        <p:blipFill>
          <a:blip r:embed="rId4"/>
          <a:stretch>
            <a:fillRect/>
          </a:stretch>
        </p:blipFill>
        <p:spPr>
          <a:xfrm>
            <a:off x="5415277" y="3422884"/>
            <a:ext cx="6191250" cy="609600"/>
          </a:xfrm>
          <a:prstGeom prst="rect">
            <a:avLst/>
          </a:prstGeom>
        </p:spPr>
      </p:pic>
      <p:pic>
        <p:nvPicPr>
          <p:cNvPr id="26" name="图片 25">
            <a:extLst>
              <a:ext uri="{FF2B5EF4-FFF2-40B4-BE49-F238E27FC236}">
                <a16:creationId xmlns:a16="http://schemas.microsoft.com/office/drawing/2014/main" id="{D7656A4E-87D9-42C6-A517-40AAF2E0DDC3}"/>
              </a:ext>
            </a:extLst>
          </p:cNvPr>
          <p:cNvPicPr>
            <a:picLocks noChangeAspect="1"/>
          </p:cNvPicPr>
          <p:nvPr/>
        </p:nvPicPr>
        <p:blipFill rotWithShape="1">
          <a:blip r:embed="rId5"/>
          <a:srcRect t="20914"/>
          <a:stretch/>
        </p:blipFill>
        <p:spPr>
          <a:xfrm>
            <a:off x="5562915" y="3967730"/>
            <a:ext cx="6086475" cy="2719387"/>
          </a:xfrm>
          <a:prstGeom prst="rect">
            <a:avLst/>
          </a:prstGeom>
        </p:spPr>
      </p:pic>
      <p:pic>
        <p:nvPicPr>
          <p:cNvPr id="29" name="图片 28">
            <a:extLst>
              <a:ext uri="{FF2B5EF4-FFF2-40B4-BE49-F238E27FC236}">
                <a16:creationId xmlns:a16="http://schemas.microsoft.com/office/drawing/2014/main" id="{A4A40143-CDCD-478B-A597-0C4D9E05E094}"/>
              </a:ext>
            </a:extLst>
          </p:cNvPr>
          <p:cNvPicPr>
            <a:picLocks noChangeAspect="1"/>
          </p:cNvPicPr>
          <p:nvPr/>
        </p:nvPicPr>
        <p:blipFill>
          <a:blip r:embed="rId6"/>
          <a:stretch>
            <a:fillRect/>
          </a:stretch>
        </p:blipFill>
        <p:spPr>
          <a:xfrm>
            <a:off x="601662" y="1085634"/>
            <a:ext cx="4279037" cy="5309266"/>
          </a:xfrm>
          <a:prstGeom prst="rect">
            <a:avLst/>
          </a:prstGeom>
        </p:spPr>
      </p:pic>
    </p:spTree>
    <p:extLst>
      <p:ext uri="{BB962C8B-B14F-4D97-AF65-F5344CB8AC3E}">
        <p14:creationId xmlns:p14="http://schemas.microsoft.com/office/powerpoint/2010/main" val="711890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a:extLst>
              <a:ext uri="{FF2B5EF4-FFF2-40B4-BE49-F238E27FC236}">
                <a16:creationId xmlns:a16="http://schemas.microsoft.com/office/drawing/2014/main" id="{A259EF69-7AE0-4F3F-99BA-8699C2588B98}"/>
              </a:ext>
            </a:extLst>
          </p:cNvPr>
          <p:cNvSpPr txBox="1"/>
          <p:nvPr/>
        </p:nvSpPr>
        <p:spPr>
          <a:xfrm>
            <a:off x="238754" y="349942"/>
            <a:ext cx="9705345"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High Quality and Stability (CTC Recognizer)</a:t>
            </a:r>
          </a:p>
        </p:txBody>
      </p:sp>
      <p:pic>
        <p:nvPicPr>
          <p:cNvPr id="6" name="图片 5">
            <a:extLst>
              <a:ext uri="{FF2B5EF4-FFF2-40B4-BE49-F238E27FC236}">
                <a16:creationId xmlns:a16="http://schemas.microsoft.com/office/drawing/2014/main" id="{07AC8BB1-604F-4C17-9BDF-3050BB6F227C}"/>
              </a:ext>
            </a:extLst>
          </p:cNvPr>
          <p:cNvPicPr>
            <a:picLocks noChangeAspect="1"/>
          </p:cNvPicPr>
          <p:nvPr/>
        </p:nvPicPr>
        <p:blipFill>
          <a:blip r:embed="rId8"/>
          <a:stretch>
            <a:fillRect/>
          </a:stretch>
        </p:blipFill>
        <p:spPr>
          <a:xfrm>
            <a:off x="5239468" y="3837499"/>
            <a:ext cx="6471833" cy="2625981"/>
          </a:xfrm>
          <a:prstGeom prst="rect">
            <a:avLst/>
          </a:prstGeom>
        </p:spPr>
      </p:pic>
      <p:pic>
        <p:nvPicPr>
          <p:cNvPr id="7" name="angry0086">
            <a:hlinkClick r:id="" action="ppaction://media"/>
            <a:extLst>
              <a:ext uri="{FF2B5EF4-FFF2-40B4-BE49-F238E27FC236}">
                <a16:creationId xmlns:a16="http://schemas.microsoft.com/office/drawing/2014/main" id="{48CAEEBF-AA43-4F9C-B257-C4376D79A6D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6301753" y="2024551"/>
            <a:ext cx="609600" cy="783376"/>
          </a:xfrm>
          <a:prstGeom prst="rect">
            <a:avLst/>
          </a:prstGeom>
        </p:spPr>
      </p:pic>
      <p:sp>
        <p:nvSpPr>
          <p:cNvPr id="11" name="文本框 10">
            <a:extLst>
              <a:ext uri="{FF2B5EF4-FFF2-40B4-BE49-F238E27FC236}">
                <a16:creationId xmlns:a16="http://schemas.microsoft.com/office/drawing/2014/main" id="{79D37C0E-2C2D-4E7F-920E-87370F3FD812}"/>
              </a:ext>
            </a:extLst>
          </p:cNvPr>
          <p:cNvSpPr txBox="1"/>
          <p:nvPr/>
        </p:nvSpPr>
        <p:spPr>
          <a:xfrm>
            <a:off x="4811282" y="2229119"/>
            <a:ext cx="1817764" cy="338554"/>
          </a:xfrm>
          <a:prstGeom prst="rect">
            <a:avLst/>
          </a:prstGeom>
          <a:noFill/>
        </p:spPr>
        <p:txBody>
          <a:bodyPr wrap="square">
            <a:spAutoFit/>
          </a:bodyPr>
          <a:lstStyle/>
          <a:p>
            <a:r>
              <a:rPr lang="en-US" altLang="zh-CN" sz="1600" b="1" dirty="0">
                <a:solidFill>
                  <a:schemeClr val="accent1">
                    <a:lumMod val="75000"/>
                  </a:schemeClr>
                </a:solidFill>
                <a:latin typeface="微软雅黑" panose="020B0503020204020204" pitchFamily="34" charset="-122"/>
                <a:ea typeface="微软雅黑" panose="020B0503020204020204" pitchFamily="34" charset="-122"/>
              </a:rPr>
              <a:t>Without CTC</a:t>
            </a:r>
            <a:endParaRPr lang="zh-CN" altLang="en-US" sz="1600" b="1" dirty="0">
              <a:solidFill>
                <a:schemeClr val="accent1">
                  <a:lumMod val="75000"/>
                </a:schemeClr>
              </a:solidFill>
              <a:latin typeface="微软雅黑" panose="020B0503020204020204" pitchFamily="34" charset="-122"/>
              <a:ea typeface="微软雅黑" panose="020B0503020204020204" pitchFamily="34" charset="-122"/>
            </a:endParaRPr>
          </a:p>
        </p:txBody>
      </p:sp>
      <p:pic>
        <p:nvPicPr>
          <p:cNvPr id="8" name="angry0086">
            <a:hlinkClick r:id="" action="ppaction://media"/>
            <a:extLst>
              <a:ext uri="{FF2B5EF4-FFF2-40B4-BE49-F238E27FC236}">
                <a16:creationId xmlns:a16="http://schemas.microsoft.com/office/drawing/2014/main" id="{DF7FFD6D-8BFE-4660-A1B8-FD3B834F7C8F}"/>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6301753" y="2815070"/>
            <a:ext cx="609600" cy="783376"/>
          </a:xfrm>
          <a:prstGeom prst="rect">
            <a:avLst/>
          </a:prstGeom>
        </p:spPr>
      </p:pic>
      <p:sp>
        <p:nvSpPr>
          <p:cNvPr id="13" name="文本框 12">
            <a:extLst>
              <a:ext uri="{FF2B5EF4-FFF2-40B4-BE49-F238E27FC236}">
                <a16:creationId xmlns:a16="http://schemas.microsoft.com/office/drawing/2014/main" id="{B923FD66-C5F9-4CD5-9FD3-066D36D6DB7B}"/>
              </a:ext>
            </a:extLst>
          </p:cNvPr>
          <p:cNvSpPr txBox="1"/>
          <p:nvPr/>
        </p:nvSpPr>
        <p:spPr>
          <a:xfrm>
            <a:off x="5285620" y="3013128"/>
            <a:ext cx="1343426" cy="338554"/>
          </a:xfrm>
          <a:prstGeom prst="rect">
            <a:avLst/>
          </a:prstGeom>
          <a:noFill/>
        </p:spPr>
        <p:txBody>
          <a:bodyPr wrap="square">
            <a:spAutoFit/>
          </a:bodyPr>
          <a:lstStyle/>
          <a:p>
            <a:r>
              <a:rPr lang="en-US" altLang="zh-CN" sz="1600" b="1">
                <a:solidFill>
                  <a:schemeClr val="accent1">
                    <a:lumMod val="75000"/>
                  </a:schemeClr>
                </a:solidFill>
                <a:latin typeface="微软雅黑" panose="020B0503020204020204" pitchFamily="34" charset="-122"/>
                <a:ea typeface="微软雅黑" panose="020B0503020204020204" pitchFamily="34" charset="-122"/>
              </a:rPr>
              <a:t>Baseline</a:t>
            </a:r>
            <a:endParaRPr lang="zh-CN" altLang="en-US" sz="1600" b="1">
              <a:solidFill>
                <a:schemeClr val="accent1">
                  <a:lumMod val="75000"/>
                </a:schemeClr>
              </a:solidFill>
              <a:latin typeface="微软雅黑" panose="020B0503020204020204" pitchFamily="34" charset="-122"/>
              <a:ea typeface="微软雅黑" panose="020B0503020204020204" pitchFamily="34" charset="-122"/>
            </a:endParaRPr>
          </a:p>
        </p:txBody>
      </p:sp>
      <p:pic>
        <p:nvPicPr>
          <p:cNvPr id="9" name="angry0086">
            <a:hlinkClick r:id="" action="ppaction://media"/>
            <a:extLst>
              <a:ext uri="{FF2B5EF4-FFF2-40B4-BE49-F238E27FC236}">
                <a16:creationId xmlns:a16="http://schemas.microsoft.com/office/drawing/2014/main" id="{C4E123C6-EC91-4BE8-816F-BA3454677438}"/>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6290544" y="1234032"/>
            <a:ext cx="609600" cy="783376"/>
          </a:xfrm>
          <a:prstGeom prst="rect">
            <a:avLst/>
          </a:prstGeom>
        </p:spPr>
      </p:pic>
      <p:sp>
        <p:nvSpPr>
          <p:cNvPr id="15" name="文本框 14">
            <a:extLst>
              <a:ext uri="{FF2B5EF4-FFF2-40B4-BE49-F238E27FC236}">
                <a16:creationId xmlns:a16="http://schemas.microsoft.com/office/drawing/2014/main" id="{0F643D19-21C0-4460-AEDA-B5C8F3F6E87F}"/>
              </a:ext>
            </a:extLst>
          </p:cNvPr>
          <p:cNvSpPr txBox="1"/>
          <p:nvPr/>
        </p:nvSpPr>
        <p:spPr>
          <a:xfrm>
            <a:off x="5172263" y="1429713"/>
            <a:ext cx="1343426" cy="338554"/>
          </a:xfrm>
          <a:prstGeom prst="rect">
            <a:avLst/>
          </a:prstGeom>
          <a:noFill/>
        </p:spPr>
        <p:txBody>
          <a:bodyPr wrap="square">
            <a:spAutoFit/>
          </a:bodyPr>
          <a:lstStyle/>
          <a:p>
            <a:r>
              <a:rPr lang="en-US" altLang="zh-CN" sz="1600" b="1" dirty="0">
                <a:solidFill>
                  <a:schemeClr val="accent1">
                    <a:lumMod val="75000"/>
                  </a:schemeClr>
                </a:solidFill>
                <a:latin typeface="微软雅黑" panose="020B0503020204020204" pitchFamily="34" charset="-122"/>
                <a:ea typeface="微软雅黑" panose="020B0503020204020204" pitchFamily="34" charset="-122"/>
              </a:rPr>
              <a:t>With CTC</a:t>
            </a:r>
            <a:endParaRPr lang="zh-CN" altLang="en-US" sz="1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88D7CEB-24D6-457F-8B7E-25FA1BCF49DE}"/>
              </a:ext>
            </a:extLst>
          </p:cNvPr>
          <p:cNvSpPr txBox="1"/>
          <p:nvPr/>
        </p:nvSpPr>
        <p:spPr>
          <a:xfrm>
            <a:off x="6830826" y="1376089"/>
            <a:ext cx="5345300" cy="477054"/>
          </a:xfrm>
          <a:prstGeom prst="rect">
            <a:avLst/>
          </a:prstGeom>
          <a:noFill/>
        </p:spPr>
        <p:txBody>
          <a:bodyPr wrap="square">
            <a:spAutoFit/>
          </a:bodyPr>
          <a:lstStyle/>
          <a:p>
            <a:r>
              <a:rPr lang="zh-CN" altLang="en-US" sz="1400" b="0" i="0">
                <a:solidFill>
                  <a:srgbClr val="000000"/>
                </a:solidFill>
                <a:effectLst/>
                <a:latin typeface="Microsoft YaHei" panose="020B0503020204020204" pitchFamily="34" charset="-122"/>
                <a:ea typeface="Microsoft YaHei" panose="020B0503020204020204" pitchFamily="34" charset="-122"/>
              </a:rPr>
              <a:t>  躺 椅 不 错</a:t>
            </a:r>
            <a:r>
              <a:rPr lang="en-US" altLang="zh-CN" sz="1400">
                <a:solidFill>
                  <a:srgbClr val="000000"/>
                </a:solidFill>
                <a:latin typeface="Microsoft YaHei" panose="020B0503020204020204" pitchFamily="34" charset="-122"/>
                <a:ea typeface="Microsoft YaHei" panose="020B0503020204020204" pitchFamily="34" charset="-122"/>
              </a:rPr>
              <a:t>,</a:t>
            </a:r>
            <a:r>
              <a:rPr lang="zh-CN" altLang="en-US" sz="1400">
                <a:solidFill>
                  <a:srgbClr val="000000"/>
                </a:solidFill>
                <a:latin typeface="Microsoft YaHei" panose="020B0503020204020204" pitchFamily="34" charset="-122"/>
                <a:ea typeface="Microsoft YaHei" panose="020B0503020204020204" pitchFamily="34" charset="-122"/>
              </a:rPr>
              <a:t>  </a:t>
            </a:r>
            <a:r>
              <a:rPr lang="zh-CN" altLang="en-US" sz="1400" b="0" i="0">
                <a:solidFill>
                  <a:srgbClr val="000000"/>
                </a:solidFill>
                <a:effectLst/>
                <a:latin typeface="Microsoft YaHei" panose="020B0503020204020204" pitchFamily="34" charset="-122"/>
                <a:ea typeface="Microsoft YaHei" panose="020B0503020204020204" pitchFamily="34" charset="-122"/>
              </a:rPr>
              <a:t>适 合 卧 着  阅  读</a:t>
            </a:r>
            <a:r>
              <a:rPr lang="en-US" altLang="zh-CN" sz="1400">
                <a:solidFill>
                  <a:srgbClr val="000000"/>
                </a:solidFill>
                <a:latin typeface="Microsoft YaHei" panose="020B0503020204020204" pitchFamily="34" charset="-122"/>
                <a:ea typeface="Microsoft YaHei" panose="020B0503020204020204" pitchFamily="34" charset="-122"/>
              </a:rPr>
              <a:t>, </a:t>
            </a:r>
            <a:r>
              <a:rPr lang="zh-CN" altLang="en-US" sz="1400" b="0" i="0">
                <a:solidFill>
                  <a:srgbClr val="000000"/>
                </a:solidFill>
                <a:effectLst/>
                <a:latin typeface="Microsoft YaHei" panose="020B0503020204020204" pitchFamily="34" charset="-122"/>
                <a:ea typeface="Microsoft YaHei" panose="020B0503020204020204" pitchFamily="34" charset="-122"/>
              </a:rPr>
              <a:t>是 不 是 靠 植 物 太 近 了</a:t>
            </a:r>
            <a:r>
              <a:rPr lang="zh-CN" altLang="en-US" sz="1400">
                <a:solidFill>
                  <a:srgbClr val="000000"/>
                </a:solidFill>
                <a:latin typeface="Microsoft YaHei" panose="020B0503020204020204" pitchFamily="34" charset="-122"/>
                <a:ea typeface="Microsoft YaHei" panose="020B0503020204020204" pitchFamily="34" charset="-122"/>
              </a:rPr>
              <a:t>。</a:t>
            </a:r>
            <a:r>
              <a:rPr lang="en-US" altLang="zh-CN" sz="1400">
                <a:solidFill>
                  <a:srgbClr val="000000"/>
                </a:solidFill>
                <a:latin typeface="Microsoft YaHei" panose="020B0503020204020204" pitchFamily="34" charset="-122"/>
                <a:ea typeface="Microsoft YaHei" panose="020B0503020204020204" pitchFamily="34" charset="-122"/>
              </a:rPr>
              <a:t>(</a:t>
            </a:r>
            <a:r>
              <a:rPr lang="zh-CN" altLang="en-US" sz="1400">
                <a:solidFill>
                  <a:srgbClr val="000000"/>
                </a:solidFill>
                <a:latin typeface="Microsoft YaHei" panose="020B0503020204020204" pitchFamily="34" charset="-122"/>
                <a:ea typeface="Microsoft YaHei" panose="020B0503020204020204" pitchFamily="34" charset="-122"/>
              </a:rPr>
              <a:t>√</a:t>
            </a:r>
            <a:r>
              <a:rPr lang="en-US" altLang="zh-CN" sz="1400">
                <a:solidFill>
                  <a:srgbClr val="000000"/>
                </a:solidFill>
                <a:latin typeface="Microsoft YaHei" panose="020B0503020204020204" pitchFamily="34" charset="-122"/>
                <a:ea typeface="Microsoft YaHei" panose="020B0503020204020204" pitchFamily="34" charset="-122"/>
              </a:rPr>
              <a:t>)</a:t>
            </a:r>
            <a:endParaRPr lang="en-US" altLang="zh-CN" sz="1400" b="0" i="0">
              <a:solidFill>
                <a:srgbClr val="000000"/>
              </a:solidFill>
              <a:effectLst/>
              <a:latin typeface="Microsoft YaHei" panose="020B0503020204020204" pitchFamily="34" charset="-122"/>
              <a:ea typeface="Microsoft YaHei" panose="020B0503020204020204" pitchFamily="34" charset="-122"/>
            </a:endParaRPr>
          </a:p>
          <a:p>
            <a:r>
              <a:rPr lang="zh-CN" altLang="en-US" sz="1100" b="0" i="0">
                <a:solidFill>
                  <a:srgbClr val="000000"/>
                </a:solidFill>
                <a:effectLst/>
                <a:latin typeface="Microsoft YaHei" panose="020B0503020204020204" pitchFamily="34" charset="-122"/>
                <a:ea typeface="Microsoft YaHei" panose="020B0503020204020204" pitchFamily="34" charset="-122"/>
              </a:rPr>
              <a:t> </a:t>
            </a:r>
            <a:r>
              <a:rPr lang="en-US" altLang="zh-CN" sz="1100" b="0" i="0">
                <a:solidFill>
                  <a:srgbClr val="000000"/>
                </a:solidFill>
                <a:effectLst/>
                <a:latin typeface="Microsoft YaHei" panose="020B0503020204020204" pitchFamily="34" charset="-122"/>
                <a:ea typeface="Microsoft YaHei" panose="020B0503020204020204" pitchFamily="34" charset="-122"/>
              </a:rPr>
              <a:t>Tǎng yǐ bù cuò, shì hé wò zhe yuè  dú,  shì bú shì kào zhí wù tài  jìn le.</a:t>
            </a:r>
            <a:endParaRPr lang="zh-CN" altLang="en-US" sz="1100"/>
          </a:p>
        </p:txBody>
      </p:sp>
      <p:sp>
        <p:nvSpPr>
          <p:cNvPr id="19" name="文本框 18">
            <a:extLst>
              <a:ext uri="{FF2B5EF4-FFF2-40B4-BE49-F238E27FC236}">
                <a16:creationId xmlns:a16="http://schemas.microsoft.com/office/drawing/2014/main" id="{4CFE1DDD-9258-4686-BA6B-07DB3BF30F92}"/>
              </a:ext>
            </a:extLst>
          </p:cNvPr>
          <p:cNvSpPr txBox="1"/>
          <p:nvPr/>
        </p:nvSpPr>
        <p:spPr>
          <a:xfrm>
            <a:off x="6830826" y="2172918"/>
            <a:ext cx="5345300" cy="477054"/>
          </a:xfrm>
          <a:prstGeom prst="rect">
            <a:avLst/>
          </a:prstGeom>
          <a:noFill/>
        </p:spPr>
        <p:txBody>
          <a:bodyPr wrap="square">
            <a:spAutoFit/>
          </a:bodyPr>
          <a:lstStyle/>
          <a:p>
            <a:r>
              <a:rPr lang="zh-CN" altLang="en-US" sz="1400" b="0" i="0">
                <a:solidFill>
                  <a:srgbClr val="000000"/>
                </a:solidFill>
                <a:effectLst/>
                <a:latin typeface="Microsoft YaHei" panose="020B0503020204020204" pitchFamily="34" charset="-122"/>
                <a:ea typeface="Microsoft YaHei" panose="020B0503020204020204" pitchFamily="34" charset="-122"/>
              </a:rPr>
              <a:t>  躺 椅 不 错</a:t>
            </a:r>
            <a:r>
              <a:rPr lang="en-US" altLang="zh-CN" sz="1400">
                <a:solidFill>
                  <a:srgbClr val="000000"/>
                </a:solidFill>
                <a:latin typeface="Microsoft YaHei" panose="020B0503020204020204" pitchFamily="34" charset="-122"/>
                <a:ea typeface="Microsoft YaHei" panose="020B0503020204020204" pitchFamily="34" charset="-122"/>
              </a:rPr>
              <a:t>,</a:t>
            </a:r>
            <a:r>
              <a:rPr lang="zh-CN" altLang="en-US" sz="1400">
                <a:solidFill>
                  <a:srgbClr val="000000"/>
                </a:solidFill>
                <a:latin typeface="Microsoft YaHei" panose="020B0503020204020204" pitchFamily="34" charset="-122"/>
                <a:ea typeface="Microsoft YaHei" panose="020B0503020204020204" pitchFamily="34" charset="-122"/>
              </a:rPr>
              <a:t>  </a:t>
            </a:r>
            <a:r>
              <a:rPr lang="zh-CN" altLang="en-US" sz="1400" b="0" i="0">
                <a:solidFill>
                  <a:srgbClr val="000000"/>
                </a:solidFill>
                <a:effectLst/>
                <a:latin typeface="Microsoft YaHei" panose="020B0503020204020204" pitchFamily="34" charset="-122"/>
                <a:ea typeface="Microsoft YaHei" panose="020B0503020204020204" pitchFamily="34" charset="-122"/>
              </a:rPr>
              <a:t>适 合 </a:t>
            </a:r>
            <a:r>
              <a:rPr lang="zh-CN" altLang="en-US" sz="1400" b="0" i="0">
                <a:solidFill>
                  <a:srgbClr val="FF0000"/>
                </a:solidFill>
                <a:effectLst/>
                <a:latin typeface="Microsoft YaHei" panose="020B0503020204020204" pitchFamily="34" charset="-122"/>
                <a:ea typeface="Microsoft YaHei" panose="020B0503020204020204" pitchFamily="34" charset="-122"/>
              </a:rPr>
              <a:t>卧 着  阅  读</a:t>
            </a:r>
            <a:r>
              <a:rPr lang="en-US" altLang="zh-CN" sz="1400">
                <a:solidFill>
                  <a:srgbClr val="000000"/>
                </a:solidFill>
                <a:latin typeface="Microsoft YaHei" panose="020B0503020204020204" pitchFamily="34" charset="-122"/>
                <a:ea typeface="Microsoft YaHei" panose="020B0503020204020204" pitchFamily="34" charset="-122"/>
              </a:rPr>
              <a:t>, </a:t>
            </a:r>
            <a:r>
              <a:rPr lang="zh-CN" altLang="en-US" sz="1400" b="0" i="0">
                <a:solidFill>
                  <a:srgbClr val="000000"/>
                </a:solidFill>
                <a:effectLst/>
                <a:latin typeface="Microsoft YaHei" panose="020B0503020204020204" pitchFamily="34" charset="-122"/>
                <a:ea typeface="Microsoft YaHei" panose="020B0503020204020204" pitchFamily="34" charset="-122"/>
              </a:rPr>
              <a:t>是 不 是 靠 植 物 太 近 了</a:t>
            </a:r>
            <a:r>
              <a:rPr lang="zh-CN" altLang="en-US" sz="1400">
                <a:solidFill>
                  <a:srgbClr val="000000"/>
                </a:solidFill>
                <a:latin typeface="Microsoft YaHei" panose="020B0503020204020204" pitchFamily="34" charset="-122"/>
                <a:ea typeface="Microsoft YaHei" panose="020B0503020204020204" pitchFamily="34" charset="-122"/>
              </a:rPr>
              <a:t>。</a:t>
            </a:r>
            <a:endParaRPr lang="en-US" altLang="zh-CN" sz="1400" b="0" i="0">
              <a:solidFill>
                <a:srgbClr val="000000"/>
              </a:solidFill>
              <a:effectLst/>
              <a:latin typeface="Microsoft YaHei" panose="020B0503020204020204" pitchFamily="34" charset="-122"/>
              <a:ea typeface="Microsoft YaHei" panose="020B0503020204020204" pitchFamily="34" charset="-122"/>
            </a:endParaRPr>
          </a:p>
          <a:p>
            <a:r>
              <a:rPr lang="zh-CN" altLang="en-US" sz="1100" b="0" i="0">
                <a:solidFill>
                  <a:srgbClr val="000000"/>
                </a:solidFill>
                <a:effectLst/>
                <a:latin typeface="Microsoft YaHei" panose="020B0503020204020204" pitchFamily="34" charset="-122"/>
                <a:ea typeface="Microsoft YaHei" panose="020B0503020204020204" pitchFamily="34" charset="-122"/>
              </a:rPr>
              <a:t> </a:t>
            </a:r>
            <a:r>
              <a:rPr lang="en-US" altLang="zh-CN" sz="1100" b="0" i="0">
                <a:solidFill>
                  <a:srgbClr val="000000"/>
                </a:solidFill>
                <a:effectLst/>
                <a:latin typeface="Microsoft YaHei" panose="020B0503020204020204" pitchFamily="34" charset="-122"/>
                <a:ea typeface="Microsoft YaHei" panose="020B0503020204020204" pitchFamily="34" charset="-122"/>
              </a:rPr>
              <a:t>Tǎng yǐ bù cuò, shì hé </a:t>
            </a:r>
            <a:r>
              <a:rPr lang="en-US" altLang="zh-CN" sz="1100" b="0" i="0">
                <a:solidFill>
                  <a:srgbClr val="FF0000"/>
                </a:solidFill>
                <a:effectLst/>
                <a:latin typeface="Microsoft YaHei" panose="020B0503020204020204" pitchFamily="34" charset="-122"/>
                <a:ea typeface="Microsoft YaHei" panose="020B0503020204020204" pitchFamily="34" charset="-122"/>
              </a:rPr>
              <a:t>wò zhe yuè  dú</a:t>
            </a:r>
            <a:r>
              <a:rPr lang="en-US" altLang="zh-CN" sz="1100" b="0" i="0">
                <a:solidFill>
                  <a:srgbClr val="000000"/>
                </a:solidFill>
                <a:effectLst/>
                <a:latin typeface="Microsoft YaHei" panose="020B0503020204020204" pitchFamily="34" charset="-122"/>
                <a:ea typeface="Microsoft YaHei" panose="020B0503020204020204" pitchFamily="34" charset="-122"/>
              </a:rPr>
              <a:t>,  shì bú shì kào zhí wù tài  jìn le.</a:t>
            </a:r>
            <a:endParaRPr lang="zh-CN" altLang="en-US" sz="1100"/>
          </a:p>
        </p:txBody>
      </p:sp>
      <p:sp>
        <p:nvSpPr>
          <p:cNvPr id="20" name="文本框 19">
            <a:extLst>
              <a:ext uri="{FF2B5EF4-FFF2-40B4-BE49-F238E27FC236}">
                <a16:creationId xmlns:a16="http://schemas.microsoft.com/office/drawing/2014/main" id="{A04AAEED-5D77-44B9-8A51-14B8478DDD7E}"/>
              </a:ext>
            </a:extLst>
          </p:cNvPr>
          <p:cNvSpPr txBox="1"/>
          <p:nvPr/>
        </p:nvSpPr>
        <p:spPr>
          <a:xfrm>
            <a:off x="6844728" y="2968231"/>
            <a:ext cx="5345300" cy="477054"/>
          </a:xfrm>
          <a:prstGeom prst="rect">
            <a:avLst/>
          </a:prstGeom>
          <a:noFill/>
        </p:spPr>
        <p:txBody>
          <a:bodyPr wrap="square">
            <a:spAutoFit/>
          </a:bodyPr>
          <a:lstStyle/>
          <a:p>
            <a:r>
              <a:rPr lang="zh-CN" altLang="en-US" sz="1400" b="0" i="0">
                <a:solidFill>
                  <a:srgbClr val="000000"/>
                </a:solidFill>
                <a:effectLst/>
                <a:latin typeface="Microsoft YaHei" panose="020B0503020204020204" pitchFamily="34" charset="-122"/>
                <a:ea typeface="Microsoft YaHei" panose="020B0503020204020204" pitchFamily="34" charset="-122"/>
              </a:rPr>
              <a:t>  躺 椅 不 错</a:t>
            </a:r>
            <a:r>
              <a:rPr lang="en-US" altLang="zh-CN" sz="1400">
                <a:solidFill>
                  <a:srgbClr val="000000"/>
                </a:solidFill>
                <a:latin typeface="Microsoft YaHei" panose="020B0503020204020204" pitchFamily="34" charset="-122"/>
                <a:ea typeface="Microsoft YaHei" panose="020B0503020204020204" pitchFamily="34" charset="-122"/>
              </a:rPr>
              <a:t>,</a:t>
            </a:r>
            <a:r>
              <a:rPr lang="zh-CN" altLang="en-US" sz="1400">
                <a:solidFill>
                  <a:srgbClr val="000000"/>
                </a:solidFill>
                <a:latin typeface="Microsoft YaHei" panose="020B0503020204020204" pitchFamily="34" charset="-122"/>
                <a:ea typeface="Microsoft YaHei" panose="020B0503020204020204" pitchFamily="34" charset="-122"/>
              </a:rPr>
              <a:t>  </a:t>
            </a:r>
            <a:r>
              <a:rPr lang="zh-CN" altLang="en-US" sz="1400" b="0" i="0">
                <a:solidFill>
                  <a:srgbClr val="000000"/>
                </a:solidFill>
                <a:effectLst/>
                <a:latin typeface="Microsoft YaHei" panose="020B0503020204020204" pitchFamily="34" charset="-122"/>
                <a:ea typeface="Microsoft YaHei" panose="020B0503020204020204" pitchFamily="34" charset="-122"/>
              </a:rPr>
              <a:t>适 合 卧 着  阅  读</a:t>
            </a:r>
            <a:r>
              <a:rPr lang="en-US" altLang="zh-CN" sz="1400">
                <a:solidFill>
                  <a:srgbClr val="000000"/>
                </a:solidFill>
                <a:latin typeface="Microsoft YaHei" panose="020B0503020204020204" pitchFamily="34" charset="-122"/>
                <a:ea typeface="Microsoft YaHei" panose="020B0503020204020204" pitchFamily="34" charset="-122"/>
              </a:rPr>
              <a:t>, </a:t>
            </a:r>
            <a:r>
              <a:rPr lang="zh-CN" altLang="en-US" sz="1400" b="0" i="0">
                <a:solidFill>
                  <a:srgbClr val="000000"/>
                </a:solidFill>
                <a:effectLst/>
                <a:latin typeface="Microsoft YaHei" panose="020B0503020204020204" pitchFamily="34" charset="-122"/>
                <a:ea typeface="Microsoft YaHei" panose="020B0503020204020204" pitchFamily="34" charset="-122"/>
              </a:rPr>
              <a:t>是 不 是 靠 植 物 太  </a:t>
            </a:r>
            <a:r>
              <a:rPr lang="zh-CN" altLang="en-US" sz="1400" b="0" i="0">
                <a:solidFill>
                  <a:srgbClr val="FF0000"/>
                </a:solidFill>
                <a:effectLst/>
                <a:latin typeface="Microsoft YaHei" panose="020B0503020204020204" pitchFamily="34" charset="-122"/>
                <a:ea typeface="Microsoft YaHei" panose="020B0503020204020204" pitchFamily="34" charset="-122"/>
              </a:rPr>
              <a:t>近</a:t>
            </a:r>
            <a:r>
              <a:rPr lang="zh-CN" altLang="en-US" sz="1400" b="0" i="0">
                <a:solidFill>
                  <a:srgbClr val="000000"/>
                </a:solidFill>
                <a:effectLst/>
                <a:latin typeface="Microsoft YaHei" panose="020B0503020204020204" pitchFamily="34" charset="-122"/>
                <a:ea typeface="Microsoft YaHei" panose="020B0503020204020204" pitchFamily="34" charset="-122"/>
              </a:rPr>
              <a:t> 了</a:t>
            </a:r>
            <a:r>
              <a:rPr lang="zh-CN" altLang="en-US" sz="1400">
                <a:solidFill>
                  <a:srgbClr val="000000"/>
                </a:solidFill>
                <a:latin typeface="Microsoft YaHei" panose="020B0503020204020204" pitchFamily="34" charset="-122"/>
                <a:ea typeface="Microsoft YaHei" panose="020B0503020204020204" pitchFamily="34" charset="-122"/>
              </a:rPr>
              <a:t>。</a:t>
            </a:r>
            <a:r>
              <a:rPr lang="zh-CN" altLang="en-US" sz="1100" b="0" i="0">
                <a:solidFill>
                  <a:srgbClr val="000000"/>
                </a:solidFill>
                <a:effectLst/>
                <a:latin typeface="Microsoft YaHei" panose="020B0503020204020204" pitchFamily="34" charset="-122"/>
                <a:ea typeface="Microsoft YaHei" panose="020B0503020204020204" pitchFamily="34" charset="-122"/>
              </a:rPr>
              <a:t>   </a:t>
            </a:r>
            <a:endParaRPr lang="en-US" altLang="zh-CN" sz="1100" b="0" i="0">
              <a:solidFill>
                <a:srgbClr val="000000"/>
              </a:solidFill>
              <a:effectLst/>
              <a:latin typeface="Microsoft YaHei" panose="020B0503020204020204" pitchFamily="34" charset="-122"/>
              <a:ea typeface="Microsoft YaHei" panose="020B0503020204020204" pitchFamily="34" charset="-122"/>
            </a:endParaRPr>
          </a:p>
          <a:p>
            <a:r>
              <a:rPr lang="en-US" altLang="zh-CN" sz="1100">
                <a:solidFill>
                  <a:srgbClr val="000000"/>
                </a:solidFill>
                <a:latin typeface="Microsoft YaHei" panose="020B0503020204020204" pitchFamily="34" charset="-122"/>
                <a:ea typeface="Microsoft YaHei" panose="020B0503020204020204" pitchFamily="34" charset="-122"/>
              </a:rPr>
              <a:t> </a:t>
            </a:r>
            <a:r>
              <a:rPr lang="en-US" altLang="zh-CN" sz="1100" b="0" i="0">
                <a:solidFill>
                  <a:srgbClr val="000000"/>
                </a:solidFill>
                <a:effectLst/>
                <a:latin typeface="Microsoft YaHei" panose="020B0503020204020204" pitchFamily="34" charset="-122"/>
                <a:ea typeface="Microsoft YaHei" panose="020B0503020204020204" pitchFamily="34" charset="-122"/>
              </a:rPr>
              <a:t>Tǎng yǐ bù cuò, shì hé wò zhe yuè  dú,  shì bú shì kào zhí wù tài  </a:t>
            </a:r>
            <a:r>
              <a:rPr lang="en-US" altLang="zh-CN" sz="1100" b="0" i="0">
                <a:solidFill>
                  <a:srgbClr val="FF0000"/>
                </a:solidFill>
                <a:effectLst/>
                <a:latin typeface="Microsoft YaHei" panose="020B0503020204020204" pitchFamily="34" charset="-122"/>
                <a:ea typeface="Microsoft YaHei" panose="020B0503020204020204" pitchFamily="34" charset="-122"/>
              </a:rPr>
              <a:t>jìn </a:t>
            </a:r>
            <a:r>
              <a:rPr lang="en-US" altLang="zh-CN" sz="1100" b="0" i="0">
                <a:solidFill>
                  <a:srgbClr val="000000"/>
                </a:solidFill>
                <a:effectLst/>
                <a:latin typeface="Microsoft YaHei" panose="020B0503020204020204" pitchFamily="34" charset="-122"/>
                <a:ea typeface="Microsoft YaHei" panose="020B0503020204020204" pitchFamily="34" charset="-122"/>
              </a:rPr>
              <a:t> le.</a:t>
            </a:r>
            <a:endParaRPr lang="zh-CN" altLang="en-US" sz="1100"/>
          </a:p>
        </p:txBody>
      </p:sp>
      <p:pic>
        <p:nvPicPr>
          <p:cNvPr id="14" name="图片 13">
            <a:extLst>
              <a:ext uri="{FF2B5EF4-FFF2-40B4-BE49-F238E27FC236}">
                <a16:creationId xmlns:a16="http://schemas.microsoft.com/office/drawing/2014/main" id="{7F56E298-B701-4E97-9428-33369CAEAB69}"/>
              </a:ext>
            </a:extLst>
          </p:cNvPr>
          <p:cNvPicPr>
            <a:picLocks noChangeAspect="1"/>
          </p:cNvPicPr>
          <p:nvPr/>
        </p:nvPicPr>
        <p:blipFill>
          <a:blip r:embed="rId10"/>
          <a:stretch>
            <a:fillRect/>
          </a:stretch>
        </p:blipFill>
        <p:spPr>
          <a:xfrm>
            <a:off x="601662" y="1085634"/>
            <a:ext cx="4279037" cy="5309266"/>
          </a:xfrm>
          <a:prstGeom prst="rect">
            <a:avLst/>
          </a:prstGeom>
        </p:spPr>
      </p:pic>
    </p:spTree>
    <p:extLst>
      <p:ext uri="{BB962C8B-B14F-4D97-AF65-F5344CB8AC3E}">
        <p14:creationId xmlns:p14="http://schemas.microsoft.com/office/powerpoint/2010/main" val="3833441102"/>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7"/>
                </p:tgtEl>
              </p:cMediaNode>
            </p:audio>
            <p:audio>
              <p:cMediaNode vol="80000">
                <p:cTn id="3" fill="hold" display="0">
                  <p:stCondLst>
                    <p:cond delay="indefinite"/>
                  </p:stCondLst>
                  <p:endCondLst>
                    <p:cond evt="onStopAudio" delay="0">
                      <p:tgtEl>
                        <p:sldTgt/>
                      </p:tgtEl>
                    </p:cond>
                  </p:endCondLst>
                </p:cTn>
                <p:tgtEl>
                  <p:spTgt spid="8"/>
                </p:tgtEl>
              </p:cMediaNode>
            </p:audio>
            <p:audio>
              <p:cMediaNode vol="80000">
                <p:cTn id="4"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B17FC162-1DA6-4320-BA9D-F45DD204B480}"/>
              </a:ext>
            </a:extLst>
          </p:cNvPr>
          <p:cNvSpPr txBox="1"/>
          <p:nvPr/>
        </p:nvSpPr>
        <p:spPr>
          <a:xfrm>
            <a:off x="1071878" y="1474946"/>
            <a:ext cx="10048244" cy="4430444"/>
          </a:xfrm>
          <a:prstGeom prst="rect">
            <a:avLst/>
          </a:prstGeom>
          <a:noFill/>
        </p:spPr>
        <p:txBody>
          <a:bodyPr wrap="square">
            <a:spAutoFit/>
          </a:bodyPr>
          <a:lstStyle/>
          <a:p>
            <a:pPr>
              <a:spcBef>
                <a:spcPct val="30000"/>
              </a:spcBef>
              <a:buClr>
                <a:srgbClr val="00549A"/>
              </a:buClr>
              <a:buSzTx/>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Previous Research</a:t>
            </a:r>
          </a:p>
          <a:p>
            <a:pPr>
              <a:spcBef>
                <a:spcPct val="30000"/>
              </a:spcBef>
              <a:buClr>
                <a:srgbClr val="00549A"/>
              </a:buClr>
              <a:buSzTx/>
            </a:pPr>
            <a:endParaRPr lang="en-US" altLang="zh-CN" sz="10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pPr>
            <a:r>
              <a:rPr lang="en-US" altLang="zh-CN" sz="2400">
                <a:latin typeface="微软雅黑" panose="020B0503020204020204" pitchFamily="34" charset="-122"/>
                <a:ea typeface="微软雅黑" panose="020B0503020204020204" pitchFamily="34" charset="-122"/>
              </a:rPr>
              <a:t>  </a:t>
            </a:r>
            <a:r>
              <a:rPr lang="zh-CN" altLang="en-US" sz="2400">
                <a:latin typeface="微软雅黑" panose="020B0503020204020204" pitchFamily="34" charset="-122"/>
                <a:ea typeface="微软雅黑" panose="020B0503020204020204" pitchFamily="34" charset="-122"/>
              </a:rPr>
              <a:t>“</a:t>
            </a:r>
            <a:r>
              <a:rPr lang="en-US" altLang="zh-CN" sz="2400">
                <a:latin typeface="微软雅黑" panose="020B0503020204020204" pitchFamily="34" charset="-122"/>
                <a:ea typeface="微软雅黑" panose="020B0503020204020204" pitchFamily="34" charset="-122"/>
              </a:rPr>
              <a:t>Model stability does not seem to be directly linked to amount of training data. Stability depends on the characteristics of the data itself, but we could not find any clear pattern for it.”[1]</a:t>
            </a:r>
          </a:p>
          <a:p>
            <a:pPr>
              <a:spcBef>
                <a:spcPct val="30000"/>
              </a:spcBef>
              <a:buClr>
                <a:srgbClr val="00549A"/>
              </a:buClr>
              <a:buSzTx/>
            </a:pPr>
            <a:endParaRPr lang="en-US" altLang="zh-CN" sz="2400">
              <a:latin typeface="微软雅黑" panose="020B0503020204020204" pitchFamily="34" charset="-122"/>
              <a:ea typeface="微软雅黑" panose="020B0503020204020204" pitchFamily="34" charset="-122"/>
            </a:endParaRPr>
          </a:p>
          <a:p>
            <a:pPr>
              <a:spcBef>
                <a:spcPct val="30000"/>
              </a:spcBef>
              <a:buClr>
                <a:srgbClr val="00549A"/>
              </a:buClr>
              <a:buSzTx/>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Our Proposed</a:t>
            </a:r>
          </a:p>
          <a:p>
            <a:pPr>
              <a:spcBef>
                <a:spcPct val="30000"/>
              </a:spcBef>
              <a:buClr>
                <a:srgbClr val="00549A"/>
              </a:buClr>
              <a:buSzTx/>
            </a:pPr>
            <a:r>
              <a:rPr lang="en-US" altLang="zh-CN" sz="1000" b="1">
                <a:solidFill>
                  <a:schemeClr val="accent1">
                    <a:lumMod val="75000"/>
                  </a:schemeClr>
                </a:solidFill>
                <a:latin typeface="微软雅黑" panose="020B0503020204020204" pitchFamily="34" charset="-122"/>
                <a:ea typeface="微软雅黑" panose="020B0503020204020204" pitchFamily="34" charset="-122"/>
              </a:rPr>
              <a:t>     </a:t>
            </a:r>
          </a:p>
          <a:p>
            <a:pPr>
              <a:spcBef>
                <a:spcPct val="30000"/>
              </a:spcBef>
              <a:buClr>
                <a:srgbClr val="00549A"/>
              </a:buClr>
              <a:buSzTx/>
            </a:pPr>
            <a:r>
              <a:rPr lang="en-US" altLang="zh-CN" sz="2400">
                <a:latin typeface="微软雅黑" panose="020B0503020204020204" pitchFamily="34" charset="-122"/>
                <a:ea typeface="微软雅黑" panose="020B0503020204020204" pitchFamily="34" charset="-122"/>
              </a:rPr>
              <a:t>    Model stability is related to the richness of the vocabulary of training data. </a:t>
            </a:r>
          </a:p>
          <a:p>
            <a:pPr>
              <a:spcBef>
                <a:spcPct val="30000"/>
              </a:spcBef>
              <a:buClr>
                <a:srgbClr val="00549A"/>
              </a:buClr>
              <a:buSzTx/>
            </a:pPr>
            <a:r>
              <a:rPr lang="en-US" altLang="zh-CN" sz="2400">
                <a:solidFill>
                  <a:schemeClr val="accent1">
                    <a:lumMod val="75000"/>
                  </a:schemeClr>
                </a:solidFill>
                <a:latin typeface="微软雅黑" panose="020B0503020204020204" pitchFamily="34" charset="-122"/>
                <a:ea typeface="微软雅黑" panose="020B0503020204020204" pitchFamily="34" charset="-122"/>
              </a:rPr>
              <a:t>    </a:t>
            </a:r>
            <a:endParaRPr lang="en-US" altLang="zh-CN" sz="2400" b="1">
              <a:solidFill>
                <a:schemeClr val="accent1">
                  <a:lumMod val="75000"/>
                </a:schemeClr>
              </a:solidFill>
              <a:latin typeface="微软雅黑" panose="020B0503020204020204" pitchFamily="34" charset="-122"/>
              <a:ea typeface="微软雅黑" panose="020B0503020204020204" pitchFamily="34" charset="-122"/>
            </a:endParaRPr>
          </a:p>
          <a:p>
            <a:pPr>
              <a:spcBef>
                <a:spcPct val="30000"/>
              </a:spcBef>
              <a:buClr>
                <a:srgbClr val="00549A"/>
              </a:buClr>
              <a:buSzTx/>
              <a:buFont typeface="Wingdings" panose="05000000000000000000" pitchFamily="2" charset="2"/>
              <a:buChar char="u"/>
            </a:pPr>
            <a:endParaRPr lang="en-US" altLang="zh-CN" sz="300" b="1">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7AC3FE8-5117-45F7-BC39-CDA1415BE45F}"/>
              </a:ext>
            </a:extLst>
          </p:cNvPr>
          <p:cNvSpPr txBox="1"/>
          <p:nvPr/>
        </p:nvSpPr>
        <p:spPr>
          <a:xfrm>
            <a:off x="238755" y="379063"/>
            <a:ext cx="6093618"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Training Efficiency</a:t>
            </a:r>
            <a:endParaRPr lang="zh-CN" altLang="en-US" sz="2400">
              <a:solidFill>
                <a:schemeClr val="accent1">
                  <a:lumMod val="75000"/>
                </a:schemeClr>
              </a:solidFill>
            </a:endParaRPr>
          </a:p>
        </p:txBody>
      </p:sp>
      <p:sp>
        <p:nvSpPr>
          <p:cNvPr id="6" name="文本框 5">
            <a:extLst>
              <a:ext uri="{FF2B5EF4-FFF2-40B4-BE49-F238E27FC236}">
                <a16:creationId xmlns:a16="http://schemas.microsoft.com/office/drawing/2014/main" id="{2B3E2924-15FA-4E50-A671-E4989D2A9816}"/>
              </a:ext>
            </a:extLst>
          </p:cNvPr>
          <p:cNvSpPr txBox="1"/>
          <p:nvPr/>
        </p:nvSpPr>
        <p:spPr>
          <a:xfrm>
            <a:off x="438781" y="6064636"/>
            <a:ext cx="11362694" cy="646331"/>
          </a:xfrm>
          <a:prstGeom prst="rect">
            <a:avLst/>
          </a:prstGeom>
          <a:noFill/>
        </p:spPr>
        <p:txBody>
          <a:bodyPr wrap="square">
            <a:spAutoFit/>
          </a:bodyPr>
          <a:lstStyle/>
          <a:p>
            <a:r>
              <a:rPr lang="en-US" altLang="zh-CN"/>
              <a:t>[1] Javier Latorre, Jakub Lachowicz, Jaime Lorenzo-Trueba, Thomas Merritt, Thomas Drugman, </a:t>
            </a:r>
          </a:p>
          <a:p>
            <a:r>
              <a:rPr lang="en-US" altLang="zh-CN"/>
              <a:t>Srikanth Ronanki, and Klimkov Viacheslav. 2018. Effect of data reduction on sequence-to-sequence neural TTS.</a:t>
            </a:r>
            <a:endParaRPr lang="zh-CN" altLang="en-US"/>
          </a:p>
        </p:txBody>
      </p:sp>
    </p:spTree>
    <p:extLst>
      <p:ext uri="{BB962C8B-B14F-4D97-AF65-F5344CB8AC3E}">
        <p14:creationId xmlns:p14="http://schemas.microsoft.com/office/powerpoint/2010/main" val="3287781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E841EE14-790F-4E3D-9341-7DD9A6FF8BB7}"/>
              </a:ext>
            </a:extLst>
          </p:cNvPr>
          <p:cNvSpPr txBox="1"/>
          <p:nvPr/>
        </p:nvSpPr>
        <p:spPr>
          <a:xfrm>
            <a:off x="238755" y="379063"/>
            <a:ext cx="6093618" cy="461665"/>
          </a:xfrm>
          <a:prstGeom prst="rect">
            <a:avLst/>
          </a:prstGeom>
          <a:noFill/>
        </p:spPr>
        <p:txBody>
          <a:bodyPr wrap="square">
            <a:spAutoFit/>
          </a:bodyPr>
          <a:lstStyle/>
          <a:p>
            <a:pPr marL="285750" indent="-285750">
              <a:buFont typeface="Wingdings" panose="05000000000000000000" pitchFamily="2" charset="2"/>
              <a:buChar char="u"/>
            </a:pPr>
            <a:r>
              <a:rPr lang="en-US" altLang="zh-CN" sz="2400" b="1">
                <a:solidFill>
                  <a:schemeClr val="accent1">
                    <a:lumMod val="75000"/>
                  </a:schemeClr>
                </a:solidFill>
                <a:latin typeface="微软雅黑" panose="020B0503020204020204" pitchFamily="34" charset="-122"/>
                <a:ea typeface="微软雅黑" panose="020B0503020204020204" pitchFamily="34" charset="-122"/>
              </a:rPr>
              <a:t> Training Efficiency</a:t>
            </a:r>
            <a:endParaRPr lang="zh-CN" altLang="en-US" sz="2400">
              <a:solidFill>
                <a:schemeClr val="accent1">
                  <a:lumMod val="75000"/>
                </a:schemeClr>
              </a:solidFill>
            </a:endParaRPr>
          </a:p>
        </p:txBody>
      </p:sp>
      <p:pic>
        <p:nvPicPr>
          <p:cNvPr id="9" name="图片 8">
            <a:extLst>
              <a:ext uri="{FF2B5EF4-FFF2-40B4-BE49-F238E27FC236}">
                <a16:creationId xmlns:a16="http://schemas.microsoft.com/office/drawing/2014/main" id="{7A7DF627-ED31-4BF3-9EC5-E8070F332A80}"/>
              </a:ext>
            </a:extLst>
          </p:cNvPr>
          <p:cNvPicPr>
            <a:picLocks noChangeAspect="1"/>
          </p:cNvPicPr>
          <p:nvPr/>
        </p:nvPicPr>
        <p:blipFill>
          <a:blip r:embed="rId3"/>
          <a:stretch>
            <a:fillRect/>
          </a:stretch>
        </p:blipFill>
        <p:spPr>
          <a:xfrm>
            <a:off x="5792881" y="1232655"/>
            <a:ext cx="5360895" cy="2706763"/>
          </a:xfrm>
          <a:prstGeom prst="rect">
            <a:avLst/>
          </a:prstGeom>
        </p:spPr>
      </p:pic>
      <p:pic>
        <p:nvPicPr>
          <p:cNvPr id="13" name="图片 12">
            <a:extLst>
              <a:ext uri="{FF2B5EF4-FFF2-40B4-BE49-F238E27FC236}">
                <a16:creationId xmlns:a16="http://schemas.microsoft.com/office/drawing/2014/main" id="{6A04E016-383B-4048-98AB-10CABC82C81B}"/>
              </a:ext>
            </a:extLst>
          </p:cNvPr>
          <p:cNvPicPr>
            <a:picLocks noChangeAspect="1"/>
          </p:cNvPicPr>
          <p:nvPr/>
        </p:nvPicPr>
        <p:blipFill>
          <a:blip r:embed="rId4"/>
          <a:stretch>
            <a:fillRect/>
          </a:stretch>
        </p:blipFill>
        <p:spPr>
          <a:xfrm>
            <a:off x="5320655" y="4200527"/>
            <a:ext cx="6282889" cy="2278410"/>
          </a:xfrm>
          <a:prstGeom prst="rect">
            <a:avLst/>
          </a:prstGeom>
        </p:spPr>
      </p:pic>
      <p:sp>
        <p:nvSpPr>
          <p:cNvPr id="17" name="文本框 16">
            <a:extLst>
              <a:ext uri="{FF2B5EF4-FFF2-40B4-BE49-F238E27FC236}">
                <a16:creationId xmlns:a16="http://schemas.microsoft.com/office/drawing/2014/main" id="{E2F0978E-E2FA-4B5E-8AAB-205BD126B36A}"/>
              </a:ext>
            </a:extLst>
          </p:cNvPr>
          <p:cNvSpPr txBox="1"/>
          <p:nvPr/>
        </p:nvSpPr>
        <p:spPr>
          <a:xfrm>
            <a:off x="714375" y="917435"/>
            <a:ext cx="2273845" cy="369332"/>
          </a:xfrm>
          <a:prstGeom prst="rect">
            <a:avLst/>
          </a:prstGeom>
          <a:noFill/>
        </p:spPr>
        <p:txBody>
          <a:bodyPr wrap="square">
            <a:spAutoFit/>
          </a:bodyPr>
          <a:lstStyle/>
          <a:p>
            <a:pPr>
              <a:spcBef>
                <a:spcPct val="30000"/>
              </a:spcBef>
              <a:buClr>
                <a:srgbClr val="00549A"/>
              </a:buClr>
              <a:buSzTx/>
              <a:buFont typeface="Wingdings" panose="05000000000000000000" pitchFamily="2" charset="2"/>
              <a:buChar char="u"/>
            </a:pPr>
            <a:r>
              <a:rPr lang="en-US" altLang="zh-CN" sz="1800" b="1">
                <a:solidFill>
                  <a:schemeClr val="accent1">
                    <a:lumMod val="75000"/>
                  </a:schemeClr>
                </a:solidFill>
                <a:latin typeface="微软雅黑" panose="020B0503020204020204" pitchFamily="34" charset="-122"/>
                <a:ea typeface="微软雅黑" panose="020B0503020204020204" pitchFamily="34" charset="-122"/>
              </a:rPr>
              <a:t> Method</a:t>
            </a:r>
          </a:p>
        </p:txBody>
      </p:sp>
      <p:sp>
        <p:nvSpPr>
          <p:cNvPr id="19" name="文本框 18">
            <a:extLst>
              <a:ext uri="{FF2B5EF4-FFF2-40B4-BE49-F238E27FC236}">
                <a16:creationId xmlns:a16="http://schemas.microsoft.com/office/drawing/2014/main" id="{288579B2-FE47-47C6-B16D-2F4E7644C9C4}"/>
              </a:ext>
            </a:extLst>
          </p:cNvPr>
          <p:cNvSpPr txBox="1"/>
          <p:nvPr/>
        </p:nvSpPr>
        <p:spPr>
          <a:xfrm>
            <a:off x="5509926" y="917435"/>
            <a:ext cx="6093618" cy="369332"/>
          </a:xfrm>
          <a:prstGeom prst="rect">
            <a:avLst/>
          </a:prstGeom>
          <a:noFill/>
        </p:spPr>
        <p:txBody>
          <a:bodyPr wrap="square">
            <a:spAutoFit/>
          </a:bodyPr>
          <a:lstStyle/>
          <a:p>
            <a:pPr>
              <a:spcBef>
                <a:spcPct val="30000"/>
              </a:spcBef>
              <a:buClr>
                <a:srgbClr val="00549A"/>
              </a:buClr>
              <a:buSzTx/>
              <a:buFont typeface="Wingdings" panose="05000000000000000000" pitchFamily="2" charset="2"/>
              <a:buChar char="u"/>
            </a:pPr>
            <a:r>
              <a:rPr lang="en-US" altLang="zh-CN" sz="1800" b="1">
                <a:solidFill>
                  <a:schemeClr val="accent1">
                    <a:lumMod val="75000"/>
                  </a:schemeClr>
                </a:solidFill>
                <a:latin typeface="微软雅黑" panose="020B0503020204020204" pitchFamily="34" charset="-122"/>
                <a:ea typeface="微软雅黑" panose="020B0503020204020204" pitchFamily="34" charset="-122"/>
              </a:rPr>
              <a:t> Experiment</a:t>
            </a:r>
          </a:p>
        </p:txBody>
      </p:sp>
      <p:sp>
        <p:nvSpPr>
          <p:cNvPr id="20" name="文本框 19">
            <a:extLst>
              <a:ext uri="{FF2B5EF4-FFF2-40B4-BE49-F238E27FC236}">
                <a16:creationId xmlns:a16="http://schemas.microsoft.com/office/drawing/2014/main" id="{912699D8-4503-40BE-909C-E5CFF7657CDF}"/>
              </a:ext>
            </a:extLst>
          </p:cNvPr>
          <p:cNvSpPr txBox="1"/>
          <p:nvPr/>
        </p:nvSpPr>
        <p:spPr>
          <a:xfrm>
            <a:off x="5994400" y="3311872"/>
            <a:ext cx="4953001" cy="493365"/>
          </a:xfrm>
          <a:prstGeom prst="rect">
            <a:avLst/>
          </a:prstGeom>
          <a:noFill/>
          <a:ln w="28575">
            <a:solidFill>
              <a:srgbClr val="FF0000"/>
            </a:solidFill>
          </a:ln>
        </p:spPr>
        <p:txBody>
          <a:bodyPr wrap="square" rtlCol="0">
            <a:spAutoFit/>
          </a:bodyPr>
          <a:lstStyle/>
          <a:p>
            <a:endParaRPr lang="zh-CN" altLang="en-US"/>
          </a:p>
        </p:txBody>
      </p:sp>
      <p:sp>
        <p:nvSpPr>
          <p:cNvPr id="21" name="文本框 20">
            <a:extLst>
              <a:ext uri="{FF2B5EF4-FFF2-40B4-BE49-F238E27FC236}">
                <a16:creationId xmlns:a16="http://schemas.microsoft.com/office/drawing/2014/main" id="{A398B2FF-1A90-4076-A889-E663F01B5828}"/>
              </a:ext>
            </a:extLst>
          </p:cNvPr>
          <p:cNvSpPr txBox="1"/>
          <p:nvPr/>
        </p:nvSpPr>
        <p:spPr>
          <a:xfrm>
            <a:off x="8159750" y="6052037"/>
            <a:ext cx="2835385" cy="276999"/>
          </a:xfrm>
          <a:prstGeom prst="rect">
            <a:avLst/>
          </a:prstGeom>
          <a:noFill/>
          <a:ln w="28575">
            <a:solidFill>
              <a:srgbClr val="FF0000"/>
            </a:solidFill>
          </a:ln>
        </p:spPr>
        <p:txBody>
          <a:bodyPr wrap="square" rtlCol="0">
            <a:spAutoFit/>
          </a:bodyPr>
          <a:lstStyle/>
          <a:p>
            <a:endParaRPr lang="en-US" altLang="zh-CN" sz="1200"/>
          </a:p>
        </p:txBody>
      </p:sp>
      <p:pic>
        <p:nvPicPr>
          <p:cNvPr id="15" name="图片 14">
            <a:extLst>
              <a:ext uri="{FF2B5EF4-FFF2-40B4-BE49-F238E27FC236}">
                <a16:creationId xmlns:a16="http://schemas.microsoft.com/office/drawing/2014/main" id="{91A6A24D-2EA1-4EAD-8EB9-79C9C91DB1D1}"/>
              </a:ext>
            </a:extLst>
          </p:cNvPr>
          <p:cNvPicPr>
            <a:picLocks noChangeAspect="1"/>
          </p:cNvPicPr>
          <p:nvPr/>
        </p:nvPicPr>
        <p:blipFill>
          <a:blip r:embed="rId5"/>
          <a:stretch>
            <a:fillRect/>
          </a:stretch>
        </p:blipFill>
        <p:spPr>
          <a:xfrm>
            <a:off x="1038224" y="1522361"/>
            <a:ext cx="3999778" cy="4806675"/>
          </a:xfrm>
          <a:prstGeom prst="rect">
            <a:avLst/>
          </a:prstGeom>
        </p:spPr>
      </p:pic>
    </p:spTree>
    <p:extLst>
      <p:ext uri="{BB962C8B-B14F-4D97-AF65-F5344CB8AC3E}">
        <p14:creationId xmlns:p14="http://schemas.microsoft.com/office/powerpoint/2010/main" val="137558018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8245</TotalTime>
  <Words>661</Words>
  <Application>Microsoft Office PowerPoint</Application>
  <PresentationFormat>宽屏</PresentationFormat>
  <Paragraphs>117</Paragraphs>
  <Slides>14</Slides>
  <Notes>9</Notes>
  <HiddenSlides>0</HiddenSlides>
  <MMClips>25</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Noto Sans CJK SC</vt:lpstr>
      <vt:lpstr>Noto Sans CJK SC DemiLight</vt:lpstr>
      <vt:lpstr>Noto Sans CJK SC Medium</vt:lpstr>
      <vt:lpstr>等线</vt:lpstr>
      <vt:lpstr>微软雅黑</vt:lpstr>
      <vt:lpstr>微软雅黑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Metal Zoey</cp:lastModifiedBy>
  <cp:revision>282</cp:revision>
  <dcterms:created xsi:type="dcterms:W3CDTF">2018-12-27T02:41:00Z</dcterms:created>
  <dcterms:modified xsi:type="dcterms:W3CDTF">2021-10-18T16:25:33Z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

<file path=docProps/thumbnail.jpeg>
</file>